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obo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000000"/>
          </p15:clr>
        </p15:guide>
        <p15:guide id="2" orient="horz" pos="715">
          <p15:clr>
            <a:srgbClr val="000000"/>
          </p15:clr>
        </p15:guide>
        <p15:guide id="3" orient="horz" pos="2798">
          <p15:clr>
            <a:srgbClr val="000000"/>
          </p15:clr>
        </p15:guide>
        <p15:guide id="4" orient="horz" pos="2743">
          <p15:clr>
            <a:srgbClr val="000000"/>
          </p15:clr>
        </p15:guide>
        <p15:guide id="5" orient="horz" pos="3111">
          <p15:clr>
            <a:srgbClr val="000000"/>
          </p15:clr>
        </p15:guide>
        <p15:guide id="6" orient="horz" pos="665">
          <p15:clr>
            <a:srgbClr val="000000"/>
          </p15:clr>
        </p15:guide>
        <p15:guide id="7" orient="horz" pos="1862">
          <p15:clr>
            <a:srgbClr val="000000"/>
          </p15:clr>
        </p15:guide>
        <p15:guide id="8" orient="horz" pos="1301">
          <p15:clr>
            <a:srgbClr val="000000"/>
          </p15:clr>
        </p15:guide>
        <p15:guide id="9" orient="horz" pos="1395">
          <p15:clr>
            <a:srgbClr val="000000"/>
          </p15:clr>
        </p15:guide>
        <p15:guide id="10" orient="horz" pos="3044">
          <p15:clr>
            <a:srgbClr val="000000"/>
          </p15:clr>
        </p15:guide>
        <p15:guide id="11" orient="horz" pos="2876">
          <p15:clr>
            <a:srgbClr val="000000"/>
          </p15:clr>
        </p15:guide>
        <p15:guide id="12" orient="horz" pos="593">
          <p15:clr>
            <a:srgbClr val="000000"/>
          </p15:clr>
        </p15:guide>
        <p15:guide id="13" pos="2880">
          <p15:clr>
            <a:srgbClr val="000000"/>
          </p15:clr>
        </p15:guide>
        <p15:guide id="14" pos="257">
          <p15:clr>
            <a:srgbClr val="000000"/>
          </p15:clr>
        </p15:guide>
        <p15:guide id="15" pos="5515">
          <p15:clr>
            <a:srgbClr val="000000"/>
          </p15:clr>
        </p15:guide>
        <p15:guide id="16" pos="5188">
          <p15:clr>
            <a:srgbClr val="000000"/>
          </p15:clr>
        </p15:guide>
        <p15:guide id="17" pos="3353">
          <p15:clr>
            <a:srgbClr val="000000"/>
          </p15:clr>
        </p15:guide>
        <p15:guide id="18" pos="4805">
          <p15:clr>
            <a:srgbClr val="000000"/>
          </p15:clr>
        </p15:guide>
        <p15:guide id="19" pos="1436">
          <p15:clr>
            <a:srgbClr val="000000"/>
          </p15:clr>
        </p15:guide>
        <p15:guide id="20" pos="794">
          <p15:clr>
            <a:srgbClr val="000000"/>
          </p15:clr>
        </p15:guide>
        <p15:guide id="21" pos="5326">
          <p15:clr>
            <a:srgbClr val="000000"/>
          </p15:clr>
        </p15:guide>
      </p15:sldGuideLst>
    </p:ext>
    <p:ext uri="GoogleSlidesCustomDataVersion2">
      <go:slidesCustomData xmlns:go="http://customooxmlschemas.google.com/" r:id="rId28" roundtripDataSignature="AMtx7mjssWHFSnCSuZ+ULRdfwfk2qOsK+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715" orient="horz"/>
        <p:guide pos="2798" orient="horz"/>
        <p:guide pos="2743" orient="horz"/>
        <p:guide pos="3111" orient="horz"/>
        <p:guide pos="665" orient="horz"/>
        <p:guide pos="1862" orient="horz"/>
        <p:guide pos="1301" orient="horz"/>
        <p:guide pos="1395" orient="horz"/>
        <p:guide pos="3044" orient="horz"/>
        <p:guide pos="2876" orient="horz"/>
        <p:guide pos="593" orient="horz"/>
        <p:guide pos="2880"/>
        <p:guide pos="257"/>
        <p:guide pos="5515"/>
        <p:guide pos="5188"/>
        <p:guide pos="3353"/>
        <p:guide pos="4805"/>
        <p:guide pos="1436"/>
        <p:guide pos="794"/>
        <p:guide pos="5326"/>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8" Type="http://customschemas.google.com/relationships/presentationmetadata" Target="meta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fr-F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 name="Google Shape;9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a5fe21aee8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g2a5fe21aee8_0_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3" name="Google Shape;173;g2a5fe21aee8_0_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a5fe21aee8_0_1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g2a5fe21aee8_0_1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fr-FR"/>
              <a:t>Incluso cuando el Dice_score promedio se redujo para </a:t>
            </a:r>
            <a:endParaRPr/>
          </a:p>
        </p:txBody>
      </p:sp>
      <p:sp>
        <p:nvSpPr>
          <p:cNvPr id="182" name="Google Shape;182;g2a5fe21aee8_0_16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fr-FR"/>
              <a:t>Incluso cuando el Dice_score promedio se redujo para </a:t>
            </a:r>
            <a:endParaRPr/>
          </a:p>
        </p:txBody>
      </p:sp>
      <p:sp>
        <p:nvSpPr>
          <p:cNvPr id="193" name="Google Shape;193;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a5fe21aee8_0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Google Shape;204;g2a5fe21aee8_0_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fr-FR"/>
              <a:t>Incluso cuando el Dice_score promedio se redujo para </a:t>
            </a:r>
            <a:endParaRPr/>
          </a:p>
        </p:txBody>
      </p:sp>
      <p:sp>
        <p:nvSpPr>
          <p:cNvPr id="205" name="Google Shape;205;g2a5fe21aee8_0_7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a5fe21aee8_0_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g2a5fe21aee8_0_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fr-FR"/>
              <a:t>Incluso cuando el Dice_score promedio se redujo para </a:t>
            </a:r>
            <a:endParaRPr/>
          </a:p>
        </p:txBody>
      </p:sp>
      <p:sp>
        <p:nvSpPr>
          <p:cNvPr id="216" name="Google Shape;216;g2a5fe21aee8_0_6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a5fe21aee8_0_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Google Shape;226;g2a5fe21aee8_0_1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fr-FR"/>
              <a:t>Incluso cuando el Dice_score promedio se redujo para </a:t>
            </a:r>
            <a:endParaRPr/>
          </a:p>
        </p:txBody>
      </p:sp>
      <p:sp>
        <p:nvSpPr>
          <p:cNvPr id="227" name="Google Shape;227;g2a5fe21aee8_0_1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a5fe21aee8_0_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 name="Google Shape;235;g2a5fe21aee8_0_1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fr-FR"/>
              <a:t>Incluso cuando el Dice_score promedio se redujo para </a:t>
            </a:r>
            <a:endParaRPr/>
          </a:p>
        </p:txBody>
      </p:sp>
      <p:sp>
        <p:nvSpPr>
          <p:cNvPr id="236" name="Google Shape;236;g2a5fe21aee8_0_1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7" name="Google Shape;247;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a5fe21aee8_0_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5" name="Google Shape;255;g2a5fe21aee8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 name="Google Shape;10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 name="Google Shape;10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 name="Google Shape;11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a5fe21aee8_0_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 name="Google Shape;123;g2a5fe21aee8_0_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fr-FR">
                <a:solidFill>
                  <a:srgbClr val="D1D5DB"/>
                </a:solidFill>
                <a:highlight>
                  <a:srgbClr val="343541"/>
                </a:highlight>
                <a:latin typeface="Roboto"/>
                <a:ea typeface="Roboto"/>
                <a:cs typeface="Roboto"/>
                <a:sym typeface="Roboto"/>
              </a:rPr>
              <a:t>Desventajas de un tamaño de lote pequeño:</a:t>
            </a:r>
            <a:endParaRPr>
              <a:solidFill>
                <a:srgbClr val="D1D5DB"/>
              </a:solidFill>
              <a:highlight>
                <a:srgbClr val="343541"/>
              </a:highlight>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fr-FR">
                <a:solidFill>
                  <a:srgbClr val="D1D5DB"/>
                </a:solidFill>
                <a:highlight>
                  <a:srgbClr val="343541"/>
                </a:highlight>
                <a:latin typeface="Roboto"/>
                <a:ea typeface="Roboto"/>
                <a:cs typeface="Roboto"/>
                <a:sym typeface="Roboto"/>
              </a:rPr>
              <a:t>Mayor variabilidad en las actualizaciones: Las actualizaciones de peso son más frecuentes pero más ruidosas, ya que se basan en un subconjunto más pequeño de datos.</a:t>
            </a:r>
            <a:endParaRPr>
              <a:solidFill>
                <a:srgbClr val="D1D5DB"/>
              </a:solidFill>
              <a:highlight>
                <a:srgbClr val="343541"/>
              </a:highlight>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fr-FR">
                <a:solidFill>
                  <a:srgbClr val="D1D5DB"/>
                </a:solidFill>
                <a:highlight>
                  <a:srgbClr val="343541"/>
                </a:highlight>
                <a:latin typeface="Roboto"/>
                <a:ea typeface="Roboto"/>
                <a:cs typeface="Roboto"/>
                <a:sym typeface="Roboto"/>
              </a:rPr>
              <a:t>Posiblemente requiere más tiempo de entrenamiento: Aunque las actualizaciones son más frecuentes, puede llevar más tiempo completar un número suficiente de iteraciones.</a:t>
            </a:r>
            <a:endParaRPr>
              <a:solidFill>
                <a:srgbClr val="D1D5DB"/>
              </a:solidFill>
              <a:highlight>
                <a:srgbClr val="343541"/>
              </a:highlight>
              <a:latin typeface="Roboto"/>
              <a:ea typeface="Roboto"/>
              <a:cs typeface="Roboto"/>
              <a:sym typeface="Roboto"/>
            </a:endParaRPr>
          </a:p>
          <a:p>
            <a:pPr indent="0" lvl="0" marL="0" rtl="0" algn="l">
              <a:lnSpc>
                <a:spcPct val="100000"/>
              </a:lnSpc>
              <a:spcBef>
                <a:spcPts val="0"/>
              </a:spcBef>
              <a:spcAft>
                <a:spcPts val="0"/>
              </a:spcAft>
              <a:buSzPts val="1400"/>
              <a:buNone/>
            </a:pPr>
            <a:r>
              <a:t/>
            </a:r>
            <a:endParaRPr/>
          </a:p>
          <a:p>
            <a:pPr indent="0" lvl="0" marL="0" rtl="0" algn="l">
              <a:lnSpc>
                <a:spcPct val="115000"/>
              </a:lnSpc>
              <a:spcBef>
                <a:spcPts val="0"/>
              </a:spcBef>
              <a:spcAft>
                <a:spcPts val="0"/>
              </a:spcAft>
              <a:buClr>
                <a:schemeClr val="dk1"/>
              </a:buClr>
              <a:buSzPts val="1100"/>
              <a:buFont typeface="Arial"/>
              <a:buNone/>
            </a:pPr>
            <a:r>
              <a:rPr lang="fr-FR">
                <a:solidFill>
                  <a:srgbClr val="D1D5DB"/>
                </a:solidFill>
                <a:highlight>
                  <a:srgbClr val="343541"/>
                </a:highlight>
                <a:latin typeface="Roboto"/>
                <a:ea typeface="Roboto"/>
                <a:cs typeface="Roboto"/>
                <a:sym typeface="Roboto"/>
              </a:rPr>
              <a:t>El tamaño del lote, o </a:t>
            </a:r>
            <a:r>
              <a:rPr lang="fr-FR" sz="1050">
                <a:solidFill>
                  <a:srgbClr val="D1D5DB"/>
                </a:solidFill>
                <a:highlight>
                  <a:srgbClr val="343541"/>
                </a:highlight>
                <a:latin typeface="Courier New"/>
                <a:ea typeface="Courier New"/>
                <a:cs typeface="Courier New"/>
                <a:sym typeface="Courier New"/>
              </a:rPr>
              <a:t>batch_size</a:t>
            </a:r>
            <a:r>
              <a:rPr lang="fr-FR">
                <a:solidFill>
                  <a:srgbClr val="D1D5DB"/>
                </a:solidFill>
                <a:highlight>
                  <a:srgbClr val="343541"/>
                </a:highlight>
                <a:latin typeface="Roboto"/>
                <a:ea typeface="Roboto"/>
                <a:cs typeface="Roboto"/>
                <a:sym typeface="Roboto"/>
              </a:rPr>
              <a:t>, se refiere al número de ejemplos de entrenamiento utilizados en una iteración para actualizar los pesos de un modelo durante el entrenamiento. En el contexto de aprendizaje profundo y redes neuronales, el entrenamiento se realiza típicamente mediante el descenso del gradiente estocástico (SGD) o sus variantes. Aquí hay una explicación más detallada:</a:t>
            </a:r>
            <a:endParaRPr>
              <a:solidFill>
                <a:srgbClr val="D1D5DB"/>
              </a:solidFill>
              <a:highlight>
                <a:srgbClr val="343541"/>
              </a:highlight>
              <a:latin typeface="Roboto"/>
              <a:ea typeface="Roboto"/>
              <a:cs typeface="Roboto"/>
              <a:sym typeface="Roboto"/>
            </a:endParaRPr>
          </a:p>
          <a:p>
            <a:pPr indent="-228600" lvl="0" marL="457200" rtl="0" algn="l">
              <a:lnSpc>
                <a:spcPct val="115000"/>
              </a:lnSpc>
              <a:spcBef>
                <a:spcPts val="1500"/>
              </a:spcBef>
              <a:spcAft>
                <a:spcPts val="0"/>
              </a:spcAft>
              <a:buClr>
                <a:srgbClr val="D1D5DB"/>
              </a:buClr>
              <a:buSzPts val="1200"/>
              <a:buFont typeface="Roboto"/>
              <a:buNone/>
            </a:pPr>
            <a:r>
              <a:rPr lang="fr-FR">
                <a:solidFill>
                  <a:srgbClr val="D1D5DB"/>
                </a:solidFill>
                <a:highlight>
                  <a:srgbClr val="343541"/>
                </a:highlight>
                <a:latin typeface="Roboto"/>
                <a:ea typeface="Roboto"/>
                <a:cs typeface="Roboto"/>
                <a:sym typeface="Roboto"/>
              </a:rPr>
              <a:t>Descenso del gradiente estocástico (SGD):</a:t>
            </a:r>
            <a:endParaRPr>
              <a:solidFill>
                <a:srgbClr val="D1D5DB"/>
              </a:solidFill>
              <a:highlight>
                <a:srgbClr val="343541"/>
              </a:highlight>
              <a:latin typeface="Roboto"/>
              <a:ea typeface="Roboto"/>
              <a:cs typeface="Roboto"/>
              <a:sym typeface="Roboto"/>
            </a:endParaRPr>
          </a:p>
          <a:p>
            <a:pPr indent="-304800" lvl="1" marL="914400" rtl="0" algn="l">
              <a:lnSpc>
                <a:spcPct val="115000"/>
              </a:lnSpc>
              <a:spcBef>
                <a:spcPts val="0"/>
              </a:spcBef>
              <a:spcAft>
                <a:spcPts val="0"/>
              </a:spcAft>
              <a:buClr>
                <a:srgbClr val="D1D5DB"/>
              </a:buClr>
              <a:buSzPts val="1200"/>
              <a:buFont typeface="Roboto"/>
              <a:buChar char="●"/>
            </a:pPr>
            <a:r>
              <a:rPr lang="fr-FR">
                <a:solidFill>
                  <a:srgbClr val="D1D5DB"/>
                </a:solidFill>
                <a:highlight>
                  <a:srgbClr val="343541"/>
                </a:highlight>
                <a:latin typeface="Roboto"/>
                <a:ea typeface="Roboto"/>
                <a:cs typeface="Roboto"/>
                <a:sym typeface="Roboto"/>
              </a:rPr>
              <a:t>En lugar de actualizar los pesos del modelo utilizando el gradiente calculado sobre el conjunto completo de datos de entrenamiento (descenso del gradiente por lotes o </a:t>
            </a:r>
            <a:r>
              <a:rPr i="1" lang="fr-FR">
                <a:solidFill>
                  <a:srgbClr val="D1D5DB"/>
                </a:solidFill>
                <a:highlight>
                  <a:srgbClr val="343541"/>
                </a:highlight>
                <a:latin typeface="Roboto"/>
                <a:ea typeface="Roboto"/>
                <a:cs typeface="Roboto"/>
                <a:sym typeface="Roboto"/>
              </a:rPr>
              <a:t>batch gradient descent</a:t>
            </a:r>
            <a:r>
              <a:rPr lang="fr-FR">
                <a:solidFill>
                  <a:srgbClr val="D1D5DB"/>
                </a:solidFill>
                <a:highlight>
                  <a:srgbClr val="343541"/>
                </a:highlight>
                <a:latin typeface="Roboto"/>
                <a:ea typeface="Roboto"/>
                <a:cs typeface="Roboto"/>
                <a:sym typeface="Roboto"/>
              </a:rPr>
              <a:t>), el SGD actualiza los pesos después de cada lote de datos. Esto hace que el proceso sea más eficiente en términos computacionales.</a:t>
            </a:r>
            <a:endParaRPr>
              <a:solidFill>
                <a:srgbClr val="D1D5DB"/>
              </a:solidFill>
              <a:highlight>
                <a:srgbClr val="343541"/>
              </a:highlight>
              <a:latin typeface="Roboto"/>
              <a:ea typeface="Roboto"/>
              <a:cs typeface="Roboto"/>
              <a:sym typeface="Roboto"/>
            </a:endParaRPr>
          </a:p>
          <a:p>
            <a:pPr indent="0" lvl="0" marL="0" rtl="0" algn="l">
              <a:lnSpc>
                <a:spcPct val="100000"/>
              </a:lnSpc>
              <a:spcBef>
                <a:spcPts val="1500"/>
              </a:spcBef>
              <a:spcAft>
                <a:spcPts val="0"/>
              </a:spcAft>
              <a:buSzPts val="1400"/>
              <a:buNone/>
            </a:pPr>
            <a:r>
              <a:rPr lang="fr-FR"/>
              <a:t>Normalmente en clase </a:t>
            </a:r>
            <a:r>
              <a:rPr lang="fr-FR"/>
              <a:t>usábamos</a:t>
            </a:r>
            <a:r>
              <a:rPr lang="fr-FR"/>
              <a:t> el batch size de todo a la vez.</a:t>
            </a:r>
            <a:endParaRPr/>
          </a:p>
        </p:txBody>
      </p:sp>
      <p:sp>
        <p:nvSpPr>
          <p:cNvPr id="133" name="Google Shape;13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a5fe21aee8_0_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g2a5fe21aee8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a5fe21aee8_0_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 name="Google Shape;153;g2a5fe21aee8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4" name="Google Shape;164;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verture" showMasterSp="0">
  <p:cSld name="Couverture">
    <p:spTree>
      <p:nvGrpSpPr>
        <p:cNvPr id="19" name="Shape 19"/>
        <p:cNvGrpSpPr/>
        <p:nvPr/>
      </p:nvGrpSpPr>
      <p:grpSpPr>
        <a:xfrm>
          <a:off x="0" y="0"/>
          <a:ext cx="0" cy="0"/>
          <a:chOff x="0" y="0"/>
          <a:chExt cx="0" cy="0"/>
        </a:xfrm>
      </p:grpSpPr>
      <p:sp>
        <p:nvSpPr>
          <p:cNvPr id="20" name="Google Shape;20;p18"/>
          <p:cNvSpPr/>
          <p:nvPr/>
        </p:nvSpPr>
        <p:spPr>
          <a:xfrm>
            <a:off x="0" y="0"/>
            <a:ext cx="9144000" cy="51435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 name="Google Shape;21;p18"/>
          <p:cNvSpPr/>
          <p:nvPr/>
        </p:nvSpPr>
        <p:spPr>
          <a:xfrm rot="8100000">
            <a:off x="615594" y="2990457"/>
            <a:ext cx="3639216" cy="4029858"/>
          </a:xfrm>
          <a:custGeom>
            <a:rect b="b" l="l" r="r" t="t"/>
            <a:pathLst>
              <a:path extrusionOk="0" h="4029858" w="3639216">
                <a:moveTo>
                  <a:pt x="0" y="4029858"/>
                </a:moveTo>
                <a:lnTo>
                  <a:pt x="0" y="2386471"/>
                </a:lnTo>
                <a:lnTo>
                  <a:pt x="0" y="0"/>
                </a:lnTo>
                <a:lnTo>
                  <a:pt x="3639216" y="3639216"/>
                </a:lnTo>
                <a:lnTo>
                  <a:pt x="3248574" y="402985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2" name="Google Shape;22;p18"/>
          <p:cNvSpPr/>
          <p:nvPr/>
        </p:nvSpPr>
        <p:spPr>
          <a:xfrm rot="8100000">
            <a:off x="-2098600" y="-475418"/>
            <a:ext cx="6492725" cy="3246363"/>
          </a:xfrm>
          <a:custGeom>
            <a:rect b="b" l="l" r="r" t="t"/>
            <a:pathLst>
              <a:path extrusionOk="0" h="3246363" w="6492725">
                <a:moveTo>
                  <a:pt x="3244147" y="3244147"/>
                </a:moveTo>
                <a:lnTo>
                  <a:pt x="0" y="0"/>
                </a:lnTo>
                <a:lnTo>
                  <a:pt x="3244147" y="0"/>
                </a:lnTo>
                <a:close/>
                <a:moveTo>
                  <a:pt x="3246363" y="3246363"/>
                </a:moveTo>
                <a:lnTo>
                  <a:pt x="3244148" y="3244148"/>
                </a:lnTo>
                <a:lnTo>
                  <a:pt x="3244148" y="0"/>
                </a:lnTo>
                <a:lnTo>
                  <a:pt x="649272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 name="Google Shape;23;p18"/>
          <p:cNvSpPr/>
          <p:nvPr/>
        </p:nvSpPr>
        <p:spPr>
          <a:xfrm rot="2700000">
            <a:off x="4980926" y="-217905"/>
            <a:ext cx="5213039" cy="6463568"/>
          </a:xfrm>
          <a:custGeom>
            <a:rect b="b" l="l" r="r" t="t"/>
            <a:pathLst>
              <a:path extrusionOk="0" h="6463568" w="5213039">
                <a:moveTo>
                  <a:pt x="0" y="1576035"/>
                </a:moveTo>
                <a:lnTo>
                  <a:pt x="1576035" y="0"/>
                </a:lnTo>
                <a:lnTo>
                  <a:pt x="5213039" y="3637004"/>
                </a:lnTo>
                <a:lnTo>
                  <a:pt x="3642725" y="5207318"/>
                </a:lnTo>
                <a:lnTo>
                  <a:pt x="2386474" y="6463568"/>
                </a:lnTo>
                <a:lnTo>
                  <a:pt x="0" y="646356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4" name="Google Shape;24;p18"/>
          <p:cNvSpPr txBox="1"/>
          <p:nvPr>
            <p:ph idx="10" type="dt"/>
          </p:nvPr>
        </p:nvSpPr>
        <p:spPr>
          <a:xfrm>
            <a:off x="-1" y="5002020"/>
            <a:ext cx="265114" cy="135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8"/>
          <p:cNvSpPr txBox="1"/>
          <p:nvPr>
            <p:ph idx="12" type="sldNum"/>
          </p:nvPr>
        </p:nvSpPr>
        <p:spPr>
          <a:xfrm>
            <a:off x="-1" y="5002020"/>
            <a:ext cx="266400" cy="135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FR"/>
              <a:t>‹#›</a:t>
            </a:fld>
            <a:endParaRPr/>
          </a:p>
        </p:txBody>
      </p:sp>
      <p:sp>
        <p:nvSpPr>
          <p:cNvPr id="26" name="Google Shape;26;p18"/>
          <p:cNvSpPr txBox="1"/>
          <p:nvPr>
            <p:ph idx="11" type="ftr"/>
          </p:nvPr>
        </p:nvSpPr>
        <p:spPr>
          <a:xfrm>
            <a:off x="-1" y="5002020"/>
            <a:ext cx="266400" cy="135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sz="1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8"/>
          <p:cNvSpPr txBox="1"/>
          <p:nvPr>
            <p:ph idx="1" type="body"/>
          </p:nvPr>
        </p:nvSpPr>
        <p:spPr>
          <a:xfrm>
            <a:off x="3203577" y="688180"/>
            <a:ext cx="5251448" cy="3359945"/>
          </a:xfrm>
          <a:prstGeom prst="rect">
            <a:avLst/>
          </a:prstGeom>
          <a:noFill/>
          <a:ln>
            <a:noFill/>
          </a:ln>
        </p:spPr>
        <p:txBody>
          <a:bodyPr anchorCtr="0" anchor="ctr" bIns="0" lIns="0" spcFirstLastPara="1" rIns="0" wrap="square" tIns="0">
            <a:noAutofit/>
          </a:bodyPr>
          <a:lstStyle>
            <a:lvl1pPr indent="-228600" lvl="0" marL="457200" algn="r">
              <a:lnSpc>
                <a:spcPct val="100000"/>
              </a:lnSpc>
              <a:spcBef>
                <a:spcPts val="0"/>
              </a:spcBef>
              <a:spcAft>
                <a:spcPts val="0"/>
              </a:spcAft>
              <a:buClr>
                <a:schemeClr val="lt1"/>
              </a:buClr>
              <a:buSzPts val="850"/>
              <a:buFont typeface="Arial"/>
              <a:buNone/>
              <a:defRPr b="1" sz="3400" cap="none">
                <a:solidFill>
                  <a:schemeClr val="lt1"/>
                </a:solidFill>
              </a:defRPr>
            </a:lvl1pPr>
            <a:lvl2pPr indent="-228600" lvl="1" marL="914400" algn="r">
              <a:lnSpc>
                <a:spcPct val="100000"/>
              </a:lnSpc>
              <a:spcBef>
                <a:spcPts val="0"/>
              </a:spcBef>
              <a:spcAft>
                <a:spcPts val="0"/>
              </a:spcAft>
              <a:buClr>
                <a:schemeClr val="lt1"/>
              </a:buClr>
              <a:buSzPts val="850"/>
              <a:buFont typeface="Arial"/>
              <a:buNone/>
              <a:defRPr b="0" sz="3400" cap="none">
                <a:solidFill>
                  <a:schemeClr val="lt1"/>
                </a:solidFill>
              </a:defRPr>
            </a:lvl2pPr>
            <a:lvl3pPr indent="-228600" lvl="2" marL="1371600" algn="l">
              <a:lnSpc>
                <a:spcPct val="100000"/>
              </a:lnSpc>
              <a:spcBef>
                <a:spcPts val="0"/>
              </a:spcBef>
              <a:spcAft>
                <a:spcPts val="0"/>
              </a:spcAft>
              <a:buClr>
                <a:schemeClr val="dk1"/>
              </a:buClr>
              <a:buSzPts val="450"/>
              <a:buNone/>
              <a:defRPr/>
            </a:lvl3pPr>
            <a:lvl4pPr indent="-320039" lvl="3" marL="1828800" algn="l">
              <a:lnSpc>
                <a:spcPct val="100000"/>
              </a:lnSpc>
              <a:spcBef>
                <a:spcPts val="0"/>
              </a:spcBef>
              <a:spcAft>
                <a:spcPts val="0"/>
              </a:spcAft>
              <a:buSzPts val="1440"/>
              <a:buChar char="►"/>
              <a:defRPr/>
            </a:lvl4pPr>
            <a:lvl5pPr indent="-342900" lvl="4" marL="2286000" algn="l">
              <a:lnSpc>
                <a:spcPct val="100000"/>
              </a:lnSpc>
              <a:spcBef>
                <a:spcPts val="0"/>
              </a:spcBef>
              <a:spcAft>
                <a:spcPts val="0"/>
              </a:spcAft>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descr="logo_couv_1.pdf" id="28" name="Google Shape;28;p18"/>
          <p:cNvPicPr preferRelativeResize="0"/>
          <p:nvPr/>
        </p:nvPicPr>
        <p:blipFill rotWithShape="1">
          <a:blip r:embed="rId2">
            <a:alphaModFix/>
          </a:blip>
          <a:srcRect b="0" l="0" r="0" t="0"/>
          <a:stretch/>
        </p:blipFill>
        <p:spPr>
          <a:xfrm>
            <a:off x="516754" y="507900"/>
            <a:ext cx="1944000" cy="114538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maire" showMasterSp="0">
  <p:cSld name="Sommaire">
    <p:spTree>
      <p:nvGrpSpPr>
        <p:cNvPr id="29" name="Shape 29"/>
        <p:cNvGrpSpPr/>
        <p:nvPr/>
      </p:nvGrpSpPr>
      <p:grpSpPr>
        <a:xfrm>
          <a:off x="0" y="0"/>
          <a:ext cx="0" cy="0"/>
          <a:chOff x="0" y="0"/>
          <a:chExt cx="0" cy="0"/>
        </a:xfrm>
      </p:grpSpPr>
      <p:sp>
        <p:nvSpPr>
          <p:cNvPr id="30" name="Google Shape;30;p19"/>
          <p:cNvSpPr/>
          <p:nvPr/>
        </p:nvSpPr>
        <p:spPr>
          <a:xfrm>
            <a:off x="0" y="0"/>
            <a:ext cx="9144000" cy="51435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1" name="Google Shape;31;p19"/>
          <p:cNvSpPr/>
          <p:nvPr/>
        </p:nvSpPr>
        <p:spPr>
          <a:xfrm>
            <a:off x="1145383" y="0"/>
            <a:ext cx="7998617" cy="5143500"/>
          </a:xfrm>
          <a:custGeom>
            <a:rect b="b" l="l" r="r" t="t"/>
            <a:pathLst>
              <a:path extrusionOk="0" h="5143500" w="7998617">
                <a:moveTo>
                  <a:pt x="2664618" y="0"/>
                </a:moveTo>
                <a:lnTo>
                  <a:pt x="7998617" y="0"/>
                </a:lnTo>
                <a:lnTo>
                  <a:pt x="7998617" y="5143500"/>
                </a:lnTo>
                <a:lnTo>
                  <a:pt x="2478882" y="5143500"/>
                </a:lnTo>
                <a:lnTo>
                  <a:pt x="0" y="2664618"/>
                </a:lnTo>
                <a:lnTo>
                  <a:pt x="2664618"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2" name="Google Shape;32;p19"/>
          <p:cNvSpPr/>
          <p:nvPr/>
        </p:nvSpPr>
        <p:spPr>
          <a:xfrm>
            <a:off x="0" y="2664618"/>
            <a:ext cx="3624265" cy="2478882"/>
          </a:xfrm>
          <a:custGeom>
            <a:rect b="b" l="l" r="r" t="t"/>
            <a:pathLst>
              <a:path extrusionOk="0" h="2478882" w="3624265">
                <a:moveTo>
                  <a:pt x="1145383" y="0"/>
                </a:moveTo>
                <a:lnTo>
                  <a:pt x="3624265" y="2478882"/>
                </a:lnTo>
                <a:lnTo>
                  <a:pt x="0" y="2478882"/>
                </a:lnTo>
                <a:lnTo>
                  <a:pt x="0" y="1145383"/>
                </a:lnTo>
                <a:lnTo>
                  <a:pt x="1145383"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3" name="Google Shape;33;p19"/>
          <p:cNvSpPr txBox="1"/>
          <p:nvPr>
            <p:ph idx="1" type="body"/>
          </p:nvPr>
        </p:nvSpPr>
        <p:spPr>
          <a:xfrm>
            <a:off x="4572000" y="736380"/>
            <a:ext cx="3883025" cy="4095970"/>
          </a:xfrm>
          <a:prstGeom prst="rect">
            <a:avLst/>
          </a:prstGeom>
          <a:noFill/>
          <a:ln>
            <a:noFill/>
          </a:ln>
        </p:spPr>
        <p:txBody>
          <a:bodyPr anchorCtr="0" anchor="t" bIns="0" lIns="0" spcFirstLastPara="1" rIns="0" wrap="square" tIns="0">
            <a:noAutofit/>
          </a:bodyPr>
          <a:lstStyle>
            <a:lvl1pPr indent="-333375" lvl="0" marL="457200" algn="l">
              <a:lnSpc>
                <a:spcPct val="100000"/>
              </a:lnSpc>
              <a:spcBef>
                <a:spcPts val="2400"/>
              </a:spcBef>
              <a:spcAft>
                <a:spcPts val="0"/>
              </a:spcAft>
              <a:buClr>
                <a:schemeClr val="lt2"/>
              </a:buClr>
              <a:buSzPts val="1650"/>
              <a:buFont typeface="Arial"/>
              <a:buAutoNum type="arabicPeriod"/>
              <a:defRPr b="1" sz="1650" cap="none">
                <a:solidFill>
                  <a:schemeClr val="lt2"/>
                </a:solidFill>
              </a:defRPr>
            </a:lvl1pPr>
            <a:lvl2pPr indent="-228600" lvl="1" marL="914400" algn="l">
              <a:lnSpc>
                <a:spcPct val="130000"/>
              </a:lnSpc>
              <a:spcBef>
                <a:spcPts val="300"/>
              </a:spcBef>
              <a:spcAft>
                <a:spcPts val="0"/>
              </a:spcAft>
              <a:buClr>
                <a:schemeClr val="accent3"/>
              </a:buClr>
              <a:buSzPts val="300"/>
              <a:buFont typeface="Arial"/>
              <a:buNone/>
              <a:defRPr b="0" sz="1200" cap="none">
                <a:solidFill>
                  <a:schemeClr val="accent3"/>
                </a:solidFill>
              </a:defRPr>
            </a:lvl2pPr>
            <a:lvl3pPr indent="-228600" lvl="2" marL="1371600" algn="l">
              <a:lnSpc>
                <a:spcPct val="100000"/>
              </a:lnSpc>
              <a:spcBef>
                <a:spcPts val="0"/>
              </a:spcBef>
              <a:spcAft>
                <a:spcPts val="0"/>
              </a:spcAft>
              <a:buClr>
                <a:schemeClr val="dk1"/>
              </a:buClr>
              <a:buSzPts val="450"/>
              <a:buNone/>
              <a:defRPr/>
            </a:lvl3pPr>
            <a:lvl4pPr indent="-320039" lvl="3" marL="1828800" algn="l">
              <a:lnSpc>
                <a:spcPct val="100000"/>
              </a:lnSpc>
              <a:spcBef>
                <a:spcPts val="0"/>
              </a:spcBef>
              <a:spcAft>
                <a:spcPts val="0"/>
              </a:spcAft>
              <a:buSzPts val="1440"/>
              <a:buChar char="►"/>
              <a:defRPr/>
            </a:lvl4pPr>
            <a:lvl5pPr indent="-342900" lvl="4" marL="2286000" algn="l">
              <a:lnSpc>
                <a:spcPct val="100000"/>
              </a:lnSpc>
              <a:spcBef>
                <a:spcPts val="0"/>
              </a:spcBef>
              <a:spcAft>
                <a:spcPts val="0"/>
              </a:spcAft>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4" name="Google Shape;34;p19"/>
          <p:cNvSpPr txBox="1"/>
          <p:nvPr>
            <p:ph type="title"/>
          </p:nvPr>
        </p:nvSpPr>
        <p:spPr>
          <a:xfrm>
            <a:off x="539552" y="656897"/>
            <a:ext cx="2658318" cy="340202"/>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lt1"/>
              </a:buClr>
              <a:buSzPts val="2500"/>
              <a:buFont typeface="Arial"/>
              <a:buNone/>
              <a:defRPr b="1" sz="250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logo_couv_1.pdf" id="35" name="Google Shape;35;p19"/>
          <p:cNvPicPr preferRelativeResize="0"/>
          <p:nvPr/>
        </p:nvPicPr>
        <p:blipFill rotWithShape="1">
          <a:blip r:embed="rId2">
            <a:alphaModFix/>
          </a:blip>
          <a:srcRect b="0" l="0" r="0" t="0"/>
          <a:stretch/>
        </p:blipFill>
        <p:spPr>
          <a:xfrm>
            <a:off x="539552" y="3953662"/>
            <a:ext cx="1224000" cy="72116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itre" showMasterSp="0">
  <p:cSld name="Chapitre">
    <p:spTree>
      <p:nvGrpSpPr>
        <p:cNvPr id="36" name="Shape 36"/>
        <p:cNvGrpSpPr/>
        <p:nvPr/>
      </p:nvGrpSpPr>
      <p:grpSpPr>
        <a:xfrm>
          <a:off x="0" y="0"/>
          <a:ext cx="0" cy="0"/>
          <a:chOff x="0" y="0"/>
          <a:chExt cx="0" cy="0"/>
        </a:xfrm>
      </p:grpSpPr>
      <p:sp>
        <p:nvSpPr>
          <p:cNvPr id="37" name="Google Shape;37;p20"/>
          <p:cNvSpPr/>
          <p:nvPr/>
        </p:nvSpPr>
        <p:spPr>
          <a:xfrm>
            <a:off x="0" y="0"/>
            <a:ext cx="3810001" cy="2664618"/>
          </a:xfrm>
          <a:custGeom>
            <a:rect b="b" l="l" r="r" t="t"/>
            <a:pathLst>
              <a:path extrusionOk="0" h="2664618" w="3810001">
                <a:moveTo>
                  <a:pt x="0" y="0"/>
                </a:moveTo>
                <a:lnTo>
                  <a:pt x="3810001" y="0"/>
                </a:lnTo>
                <a:lnTo>
                  <a:pt x="1145383" y="2664618"/>
                </a:lnTo>
                <a:lnTo>
                  <a:pt x="0" y="1519236"/>
                </a:ln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8" name="Google Shape;38;p20"/>
          <p:cNvSpPr/>
          <p:nvPr/>
        </p:nvSpPr>
        <p:spPr>
          <a:xfrm>
            <a:off x="1145383" y="0"/>
            <a:ext cx="7998617" cy="5143500"/>
          </a:xfrm>
          <a:custGeom>
            <a:rect b="b" l="l" r="r" t="t"/>
            <a:pathLst>
              <a:path extrusionOk="0" h="5143500" w="7998617">
                <a:moveTo>
                  <a:pt x="2664618" y="0"/>
                </a:moveTo>
                <a:lnTo>
                  <a:pt x="7998617" y="0"/>
                </a:lnTo>
                <a:lnTo>
                  <a:pt x="7998617" y="5143500"/>
                </a:lnTo>
                <a:lnTo>
                  <a:pt x="2478882" y="5143500"/>
                </a:lnTo>
                <a:lnTo>
                  <a:pt x="0" y="2664618"/>
                </a:lnTo>
                <a:lnTo>
                  <a:pt x="2664618"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9" name="Google Shape;39;p20"/>
          <p:cNvSpPr txBox="1"/>
          <p:nvPr>
            <p:ph idx="10" type="dt"/>
          </p:nvPr>
        </p:nvSpPr>
        <p:spPr>
          <a:xfrm>
            <a:off x="-1" y="5002020"/>
            <a:ext cx="265114" cy="135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20"/>
          <p:cNvSpPr txBox="1"/>
          <p:nvPr>
            <p:ph idx="12" type="sldNum"/>
          </p:nvPr>
        </p:nvSpPr>
        <p:spPr>
          <a:xfrm>
            <a:off x="-1" y="5002020"/>
            <a:ext cx="266400" cy="135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00"/>
              <a:buFont typeface="Arial"/>
              <a:buNone/>
              <a:defRPr b="0" i="0" sz="1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
              <a:buFont typeface="Arial"/>
              <a:buNone/>
              <a:defRPr b="0" i="0" sz="1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
              <a:buFont typeface="Arial"/>
              <a:buNone/>
              <a:defRPr b="0" i="0" sz="1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
              <a:buFont typeface="Arial"/>
              <a:buNone/>
              <a:defRPr b="0" i="0" sz="1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
              <a:buFont typeface="Arial"/>
              <a:buNone/>
              <a:defRPr b="0" i="0" sz="1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
              <a:buFont typeface="Arial"/>
              <a:buNone/>
              <a:defRPr b="0" i="0" sz="1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
              <a:buFont typeface="Arial"/>
              <a:buNone/>
              <a:defRPr b="0" i="0" sz="1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
              <a:buFont typeface="Arial"/>
              <a:buNone/>
              <a:defRPr b="0" i="0" sz="1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
              <a:buFont typeface="Arial"/>
              <a:buNone/>
              <a:defRPr b="0" i="0" sz="1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FR"/>
              <a:t>‹#›</a:t>
            </a:fld>
            <a:endParaRPr/>
          </a:p>
        </p:txBody>
      </p:sp>
      <p:sp>
        <p:nvSpPr>
          <p:cNvPr id="41" name="Google Shape;41;p20"/>
          <p:cNvSpPr txBox="1"/>
          <p:nvPr>
            <p:ph idx="11" type="ftr"/>
          </p:nvPr>
        </p:nvSpPr>
        <p:spPr>
          <a:xfrm>
            <a:off x="-1" y="5002020"/>
            <a:ext cx="266400" cy="135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sz="1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0"/>
          <p:cNvSpPr txBox="1"/>
          <p:nvPr>
            <p:ph idx="1" type="body"/>
          </p:nvPr>
        </p:nvSpPr>
        <p:spPr>
          <a:xfrm>
            <a:off x="1373189" y="688180"/>
            <a:ext cx="7081836" cy="3369470"/>
          </a:xfrm>
          <a:prstGeom prst="rect">
            <a:avLst/>
          </a:prstGeom>
          <a:noFill/>
          <a:ln>
            <a:noFill/>
          </a:ln>
        </p:spPr>
        <p:txBody>
          <a:bodyPr anchorCtr="0" anchor="ctr" bIns="0" lIns="0" spcFirstLastPara="1" rIns="0" wrap="square" tIns="0">
            <a:noAutofit/>
          </a:bodyPr>
          <a:lstStyle>
            <a:lvl1pPr indent="-228600" lvl="0" marL="457200" algn="r">
              <a:lnSpc>
                <a:spcPct val="100000"/>
              </a:lnSpc>
              <a:spcBef>
                <a:spcPts val="0"/>
              </a:spcBef>
              <a:spcAft>
                <a:spcPts val="0"/>
              </a:spcAft>
              <a:buClr>
                <a:schemeClr val="lt1"/>
              </a:buClr>
              <a:buSzPts val="850"/>
              <a:buFont typeface="Arial"/>
              <a:buNone/>
              <a:defRPr b="0" sz="3400" cap="none">
                <a:solidFill>
                  <a:schemeClr val="lt1"/>
                </a:solidFill>
              </a:defRPr>
            </a:lvl1pPr>
            <a:lvl2pPr indent="-228600" lvl="1" marL="914400" algn="r">
              <a:lnSpc>
                <a:spcPct val="100000"/>
              </a:lnSpc>
              <a:spcBef>
                <a:spcPts val="0"/>
              </a:spcBef>
              <a:spcAft>
                <a:spcPts val="0"/>
              </a:spcAft>
              <a:buClr>
                <a:schemeClr val="lt1"/>
              </a:buClr>
              <a:buSzPts val="850"/>
              <a:buFont typeface="Arial"/>
              <a:buNone/>
              <a:defRPr b="1" sz="3400" cap="none">
                <a:solidFill>
                  <a:schemeClr val="lt1"/>
                </a:solidFill>
              </a:defRPr>
            </a:lvl2pPr>
            <a:lvl3pPr indent="-228600" lvl="2" marL="1371600" algn="l">
              <a:lnSpc>
                <a:spcPct val="100000"/>
              </a:lnSpc>
              <a:spcBef>
                <a:spcPts val="0"/>
              </a:spcBef>
              <a:spcAft>
                <a:spcPts val="0"/>
              </a:spcAft>
              <a:buClr>
                <a:schemeClr val="dk1"/>
              </a:buClr>
              <a:buSzPts val="450"/>
              <a:buNone/>
              <a:defRPr/>
            </a:lvl3pPr>
            <a:lvl4pPr indent="-320039" lvl="3" marL="1828800" algn="l">
              <a:lnSpc>
                <a:spcPct val="100000"/>
              </a:lnSpc>
              <a:spcBef>
                <a:spcPts val="0"/>
              </a:spcBef>
              <a:spcAft>
                <a:spcPts val="0"/>
              </a:spcAft>
              <a:buSzPts val="1440"/>
              <a:buChar char="►"/>
              <a:defRPr/>
            </a:lvl4pPr>
            <a:lvl5pPr indent="-342900" lvl="4" marL="2286000" algn="l">
              <a:lnSpc>
                <a:spcPct val="100000"/>
              </a:lnSpc>
              <a:spcBef>
                <a:spcPts val="0"/>
              </a:spcBef>
              <a:spcAft>
                <a:spcPts val="0"/>
              </a:spcAft>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descr="logo_couv_1.pdf" id="43" name="Google Shape;43;p20"/>
          <p:cNvPicPr preferRelativeResize="0"/>
          <p:nvPr/>
        </p:nvPicPr>
        <p:blipFill rotWithShape="1">
          <a:blip r:embed="rId2">
            <a:alphaModFix/>
          </a:blip>
          <a:srcRect b="0" l="0" r="0" t="0"/>
          <a:stretch/>
        </p:blipFill>
        <p:spPr>
          <a:xfrm>
            <a:off x="539552" y="3953662"/>
            <a:ext cx="1224000" cy="72116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visuel">
  <p:cSld name="Titre et contenu visuel">
    <p:spTree>
      <p:nvGrpSpPr>
        <p:cNvPr id="44" name="Shape 44"/>
        <p:cNvGrpSpPr/>
        <p:nvPr/>
      </p:nvGrpSpPr>
      <p:grpSpPr>
        <a:xfrm>
          <a:off x="0" y="0"/>
          <a:ext cx="0" cy="0"/>
          <a:chOff x="0" y="0"/>
          <a:chExt cx="0" cy="0"/>
        </a:xfrm>
      </p:grpSpPr>
      <p:sp>
        <p:nvSpPr>
          <p:cNvPr id="45" name="Google Shape;45;p21"/>
          <p:cNvSpPr/>
          <p:nvPr>
            <p:ph idx="2" type="pic"/>
          </p:nvPr>
        </p:nvSpPr>
        <p:spPr>
          <a:xfrm>
            <a:off x="396000" y="1116000"/>
            <a:ext cx="3816000" cy="3060000"/>
          </a:xfrm>
          <a:prstGeom prst="rect">
            <a:avLst/>
          </a:prstGeom>
          <a:noFill/>
          <a:ln>
            <a:noFill/>
          </a:ln>
        </p:spPr>
      </p:sp>
      <p:sp>
        <p:nvSpPr>
          <p:cNvPr id="46" name="Google Shape;46;p21"/>
          <p:cNvSpPr txBox="1"/>
          <p:nvPr>
            <p:ph type="title"/>
          </p:nvPr>
        </p:nvSpPr>
        <p:spPr>
          <a:xfrm>
            <a:off x="396000" y="0"/>
            <a:ext cx="7231938" cy="450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1"/>
          <p:cNvSpPr txBox="1"/>
          <p:nvPr>
            <p:ph idx="1" type="body"/>
          </p:nvPr>
        </p:nvSpPr>
        <p:spPr>
          <a:xfrm>
            <a:off x="396000" y="442800"/>
            <a:ext cx="7228800" cy="27609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400"/>
              <a:buFont typeface="Arial"/>
              <a:buNone/>
              <a:defRPr sz="1600" cap="none">
                <a:solidFill>
                  <a:schemeClr val="dk1"/>
                </a:solidFill>
              </a:defRPr>
            </a:lvl1pPr>
            <a:lvl2pPr indent="-228600" lvl="1" marL="914400" algn="l">
              <a:lnSpc>
                <a:spcPct val="100000"/>
              </a:lnSpc>
              <a:spcBef>
                <a:spcPts val="0"/>
              </a:spcBef>
              <a:spcAft>
                <a:spcPts val="0"/>
              </a:spcAft>
              <a:buClr>
                <a:schemeClr val="lt2"/>
              </a:buClr>
              <a:buSzPts val="450"/>
              <a:buNone/>
              <a:defRPr/>
            </a:lvl2pPr>
            <a:lvl3pPr indent="-228600" lvl="2" marL="1371600" algn="l">
              <a:lnSpc>
                <a:spcPct val="100000"/>
              </a:lnSpc>
              <a:spcBef>
                <a:spcPts val="0"/>
              </a:spcBef>
              <a:spcAft>
                <a:spcPts val="0"/>
              </a:spcAft>
              <a:buClr>
                <a:schemeClr val="dk1"/>
              </a:buClr>
              <a:buSzPts val="450"/>
              <a:buNone/>
              <a:defRPr/>
            </a:lvl3pPr>
            <a:lvl4pPr indent="-320039" lvl="3" marL="1828800" algn="l">
              <a:lnSpc>
                <a:spcPct val="100000"/>
              </a:lnSpc>
              <a:spcBef>
                <a:spcPts val="0"/>
              </a:spcBef>
              <a:spcAft>
                <a:spcPts val="0"/>
              </a:spcAft>
              <a:buSzPts val="1440"/>
              <a:buChar char="►"/>
              <a:defRPr/>
            </a:lvl4pPr>
            <a:lvl5pPr indent="-342900" lvl="4" marL="2286000" algn="l">
              <a:lnSpc>
                <a:spcPct val="100000"/>
              </a:lnSpc>
              <a:spcBef>
                <a:spcPts val="0"/>
              </a:spcBef>
              <a:spcAft>
                <a:spcPts val="0"/>
              </a:spcAft>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 name="Google Shape;48;p21"/>
          <p:cNvSpPr txBox="1"/>
          <p:nvPr>
            <p:ph idx="3" type="body"/>
          </p:nvPr>
        </p:nvSpPr>
        <p:spPr>
          <a:xfrm>
            <a:off x="4572000" y="1054800"/>
            <a:ext cx="3883025" cy="329803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5"/>
              </a:buClr>
              <a:buSzPts val="450"/>
              <a:buNone/>
              <a:defRPr/>
            </a:lvl1pPr>
            <a:lvl2pPr indent="-228600" lvl="1" marL="914400" algn="l">
              <a:lnSpc>
                <a:spcPct val="100000"/>
              </a:lnSpc>
              <a:spcBef>
                <a:spcPts val="0"/>
              </a:spcBef>
              <a:spcAft>
                <a:spcPts val="0"/>
              </a:spcAft>
              <a:buClr>
                <a:schemeClr val="lt2"/>
              </a:buClr>
              <a:buSzPts val="475"/>
              <a:buFont typeface="Arial"/>
              <a:buNone/>
              <a:defRPr/>
            </a:lvl2pPr>
            <a:lvl3pPr indent="-228600" lvl="2" marL="1371600" algn="l">
              <a:lnSpc>
                <a:spcPct val="100000"/>
              </a:lnSpc>
              <a:spcBef>
                <a:spcPts val="0"/>
              </a:spcBef>
              <a:spcAft>
                <a:spcPts val="0"/>
              </a:spcAft>
              <a:buClr>
                <a:schemeClr val="dk1"/>
              </a:buClr>
              <a:buSzPts val="450"/>
              <a:buFont typeface="Arial"/>
              <a:buNone/>
              <a:defRPr/>
            </a:lvl3pPr>
            <a:lvl4pPr indent="-320039" lvl="3" marL="1828800" algn="l">
              <a:lnSpc>
                <a:spcPct val="100000"/>
              </a:lnSpc>
              <a:spcBef>
                <a:spcPts val="0"/>
              </a:spcBef>
              <a:spcAft>
                <a:spcPts val="0"/>
              </a:spcAft>
              <a:buSzPts val="1440"/>
              <a:buChar char="►"/>
              <a:defRPr/>
            </a:lvl4pPr>
            <a:lvl5pPr indent="-342900" lvl="4" marL="2286000" algn="l">
              <a:lnSpc>
                <a:spcPct val="100000"/>
              </a:lnSpc>
              <a:spcBef>
                <a:spcPts val="0"/>
              </a:spcBef>
              <a:spcAft>
                <a:spcPts val="0"/>
              </a:spcAft>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 name="Google Shape;49;p21"/>
          <p:cNvSpPr txBox="1"/>
          <p:nvPr>
            <p:ph idx="10" type="dt"/>
          </p:nvPr>
        </p:nvSpPr>
        <p:spPr>
          <a:xfrm>
            <a:off x="5322888" y="4565650"/>
            <a:ext cx="1980000" cy="28825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21"/>
          <p:cNvSpPr txBox="1"/>
          <p:nvPr>
            <p:ph idx="11" type="ftr"/>
          </p:nvPr>
        </p:nvSpPr>
        <p:spPr>
          <a:xfrm>
            <a:off x="2279650" y="4565650"/>
            <a:ext cx="2652000" cy="2883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1"/>
          <p:cNvSpPr txBox="1"/>
          <p:nvPr>
            <p:ph idx="12" type="sldNum"/>
          </p:nvPr>
        </p:nvSpPr>
        <p:spPr>
          <a:xfrm>
            <a:off x="7627938" y="214536"/>
            <a:ext cx="1127125" cy="30360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p:cSld name="Titre et contenu">
    <p:spTree>
      <p:nvGrpSpPr>
        <p:cNvPr id="52" name="Shape 52"/>
        <p:cNvGrpSpPr/>
        <p:nvPr/>
      </p:nvGrpSpPr>
      <p:grpSpPr>
        <a:xfrm>
          <a:off x="0" y="0"/>
          <a:ext cx="0" cy="0"/>
          <a:chOff x="0" y="0"/>
          <a:chExt cx="0" cy="0"/>
        </a:xfrm>
      </p:grpSpPr>
      <p:sp>
        <p:nvSpPr>
          <p:cNvPr id="53" name="Google Shape;53;p22"/>
          <p:cNvSpPr txBox="1"/>
          <p:nvPr>
            <p:ph type="title"/>
          </p:nvPr>
        </p:nvSpPr>
        <p:spPr>
          <a:xfrm>
            <a:off x="396000" y="0"/>
            <a:ext cx="7231938" cy="450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2"/>
          <p:cNvSpPr txBox="1"/>
          <p:nvPr>
            <p:ph idx="1" type="body"/>
          </p:nvPr>
        </p:nvSpPr>
        <p:spPr>
          <a:xfrm>
            <a:off x="396000" y="443550"/>
            <a:ext cx="7231938" cy="27609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400"/>
              <a:buFont typeface="Arial"/>
              <a:buNone/>
              <a:defRPr sz="1600" cap="none">
                <a:solidFill>
                  <a:schemeClr val="dk1"/>
                </a:solidFill>
              </a:defRPr>
            </a:lvl1pPr>
            <a:lvl2pPr indent="-228600" lvl="1" marL="914400" algn="l">
              <a:lnSpc>
                <a:spcPct val="100000"/>
              </a:lnSpc>
              <a:spcBef>
                <a:spcPts val="0"/>
              </a:spcBef>
              <a:spcAft>
                <a:spcPts val="0"/>
              </a:spcAft>
              <a:buClr>
                <a:schemeClr val="lt2"/>
              </a:buClr>
              <a:buSzPts val="450"/>
              <a:buNone/>
              <a:defRPr/>
            </a:lvl2pPr>
            <a:lvl3pPr indent="-228600" lvl="2" marL="1371600" algn="l">
              <a:lnSpc>
                <a:spcPct val="100000"/>
              </a:lnSpc>
              <a:spcBef>
                <a:spcPts val="0"/>
              </a:spcBef>
              <a:spcAft>
                <a:spcPts val="0"/>
              </a:spcAft>
              <a:buClr>
                <a:schemeClr val="dk1"/>
              </a:buClr>
              <a:buSzPts val="450"/>
              <a:buNone/>
              <a:defRPr/>
            </a:lvl3pPr>
            <a:lvl4pPr indent="-320039" lvl="3" marL="1828800" algn="l">
              <a:lnSpc>
                <a:spcPct val="100000"/>
              </a:lnSpc>
              <a:spcBef>
                <a:spcPts val="0"/>
              </a:spcBef>
              <a:spcAft>
                <a:spcPts val="0"/>
              </a:spcAft>
              <a:buSzPts val="1440"/>
              <a:buChar char="►"/>
              <a:defRPr/>
            </a:lvl4pPr>
            <a:lvl5pPr indent="-342900" lvl="4" marL="2286000" algn="l">
              <a:lnSpc>
                <a:spcPct val="100000"/>
              </a:lnSpc>
              <a:spcBef>
                <a:spcPts val="0"/>
              </a:spcBef>
              <a:spcAft>
                <a:spcPts val="0"/>
              </a:spcAft>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5" name="Google Shape;55;p22"/>
          <p:cNvSpPr txBox="1"/>
          <p:nvPr>
            <p:ph idx="2" type="body"/>
          </p:nvPr>
        </p:nvSpPr>
        <p:spPr>
          <a:xfrm>
            <a:off x="396000" y="1055689"/>
            <a:ext cx="8359063" cy="329882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5"/>
              </a:buClr>
              <a:buSzPts val="450"/>
              <a:buNone/>
              <a:defRPr/>
            </a:lvl1pPr>
            <a:lvl2pPr indent="-228600" lvl="1" marL="914400" algn="l">
              <a:lnSpc>
                <a:spcPct val="100000"/>
              </a:lnSpc>
              <a:spcBef>
                <a:spcPts val="0"/>
              </a:spcBef>
              <a:spcAft>
                <a:spcPts val="0"/>
              </a:spcAft>
              <a:buClr>
                <a:schemeClr val="lt2"/>
              </a:buClr>
              <a:buSzPts val="450"/>
              <a:buNone/>
              <a:defRPr/>
            </a:lvl2pPr>
            <a:lvl3pPr indent="-228600" lvl="2" marL="1371600" algn="l">
              <a:lnSpc>
                <a:spcPct val="100000"/>
              </a:lnSpc>
              <a:spcBef>
                <a:spcPts val="0"/>
              </a:spcBef>
              <a:spcAft>
                <a:spcPts val="0"/>
              </a:spcAft>
              <a:buClr>
                <a:schemeClr val="dk1"/>
              </a:buClr>
              <a:buSzPts val="450"/>
              <a:buNone/>
              <a:defRPr/>
            </a:lvl3pPr>
            <a:lvl4pPr indent="-320039" lvl="3" marL="1828800" algn="l">
              <a:lnSpc>
                <a:spcPct val="100000"/>
              </a:lnSpc>
              <a:spcBef>
                <a:spcPts val="0"/>
              </a:spcBef>
              <a:spcAft>
                <a:spcPts val="0"/>
              </a:spcAft>
              <a:buSzPts val="1440"/>
              <a:buChar char="►"/>
              <a:defRPr/>
            </a:lvl4pPr>
            <a:lvl5pPr indent="-342900" lvl="4" marL="2286000" algn="l">
              <a:lnSpc>
                <a:spcPct val="100000"/>
              </a:lnSpc>
              <a:spcBef>
                <a:spcPts val="0"/>
              </a:spcBef>
              <a:spcAft>
                <a:spcPts val="0"/>
              </a:spcAft>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6" name="Google Shape;56;p22"/>
          <p:cNvSpPr txBox="1"/>
          <p:nvPr>
            <p:ph idx="10" type="dt"/>
          </p:nvPr>
        </p:nvSpPr>
        <p:spPr>
          <a:xfrm>
            <a:off x="5322888" y="4565650"/>
            <a:ext cx="1980000" cy="28825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2"/>
          <p:cNvSpPr txBox="1"/>
          <p:nvPr>
            <p:ph idx="11" type="ftr"/>
          </p:nvPr>
        </p:nvSpPr>
        <p:spPr>
          <a:xfrm>
            <a:off x="2279650" y="4565650"/>
            <a:ext cx="2652000" cy="2883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2"/>
          <p:cNvSpPr txBox="1"/>
          <p:nvPr>
            <p:ph idx="12" type="sldNum"/>
          </p:nvPr>
        </p:nvSpPr>
        <p:spPr>
          <a:xfrm>
            <a:off x="7627938" y="214536"/>
            <a:ext cx="1127125" cy="30360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visuel &amp; logo">
  <p:cSld name="Titre et contenu visuel &amp; logo">
    <p:spTree>
      <p:nvGrpSpPr>
        <p:cNvPr id="59" name="Shape 59"/>
        <p:cNvGrpSpPr/>
        <p:nvPr/>
      </p:nvGrpSpPr>
      <p:grpSpPr>
        <a:xfrm>
          <a:off x="0" y="0"/>
          <a:ext cx="0" cy="0"/>
          <a:chOff x="0" y="0"/>
          <a:chExt cx="0" cy="0"/>
        </a:xfrm>
      </p:grpSpPr>
      <p:sp>
        <p:nvSpPr>
          <p:cNvPr id="60" name="Google Shape;60;p23"/>
          <p:cNvSpPr/>
          <p:nvPr>
            <p:ph idx="2" type="pic"/>
          </p:nvPr>
        </p:nvSpPr>
        <p:spPr>
          <a:xfrm>
            <a:off x="396000" y="1116000"/>
            <a:ext cx="3816000" cy="3060000"/>
          </a:xfrm>
          <a:prstGeom prst="rect">
            <a:avLst/>
          </a:prstGeom>
          <a:noFill/>
          <a:ln>
            <a:noFill/>
          </a:ln>
        </p:spPr>
      </p:sp>
      <p:sp>
        <p:nvSpPr>
          <p:cNvPr id="61" name="Google Shape;61;p23"/>
          <p:cNvSpPr txBox="1"/>
          <p:nvPr>
            <p:ph type="title"/>
          </p:nvPr>
        </p:nvSpPr>
        <p:spPr>
          <a:xfrm>
            <a:off x="396000" y="0"/>
            <a:ext cx="7231938" cy="450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23"/>
          <p:cNvSpPr txBox="1"/>
          <p:nvPr>
            <p:ph idx="1" type="body"/>
          </p:nvPr>
        </p:nvSpPr>
        <p:spPr>
          <a:xfrm>
            <a:off x="396000" y="442800"/>
            <a:ext cx="7228800" cy="27609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400"/>
              <a:buFont typeface="Arial"/>
              <a:buNone/>
              <a:defRPr sz="1600" cap="none">
                <a:solidFill>
                  <a:schemeClr val="dk1"/>
                </a:solidFill>
              </a:defRPr>
            </a:lvl1pPr>
            <a:lvl2pPr indent="-228600" lvl="1" marL="914400" algn="l">
              <a:lnSpc>
                <a:spcPct val="100000"/>
              </a:lnSpc>
              <a:spcBef>
                <a:spcPts val="0"/>
              </a:spcBef>
              <a:spcAft>
                <a:spcPts val="0"/>
              </a:spcAft>
              <a:buClr>
                <a:schemeClr val="lt2"/>
              </a:buClr>
              <a:buSzPts val="450"/>
              <a:buNone/>
              <a:defRPr/>
            </a:lvl2pPr>
            <a:lvl3pPr indent="-228600" lvl="2" marL="1371600" algn="l">
              <a:lnSpc>
                <a:spcPct val="100000"/>
              </a:lnSpc>
              <a:spcBef>
                <a:spcPts val="0"/>
              </a:spcBef>
              <a:spcAft>
                <a:spcPts val="0"/>
              </a:spcAft>
              <a:buClr>
                <a:schemeClr val="dk1"/>
              </a:buClr>
              <a:buSzPts val="450"/>
              <a:buNone/>
              <a:defRPr/>
            </a:lvl3pPr>
            <a:lvl4pPr indent="-320039" lvl="3" marL="1828800" algn="l">
              <a:lnSpc>
                <a:spcPct val="100000"/>
              </a:lnSpc>
              <a:spcBef>
                <a:spcPts val="0"/>
              </a:spcBef>
              <a:spcAft>
                <a:spcPts val="0"/>
              </a:spcAft>
              <a:buSzPts val="1440"/>
              <a:buChar char="►"/>
              <a:defRPr/>
            </a:lvl4pPr>
            <a:lvl5pPr indent="-342900" lvl="4" marL="2286000" algn="l">
              <a:lnSpc>
                <a:spcPct val="100000"/>
              </a:lnSpc>
              <a:spcBef>
                <a:spcPts val="0"/>
              </a:spcBef>
              <a:spcAft>
                <a:spcPts val="0"/>
              </a:spcAft>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3" name="Google Shape;63;p23"/>
          <p:cNvSpPr txBox="1"/>
          <p:nvPr>
            <p:ph idx="3" type="body"/>
          </p:nvPr>
        </p:nvSpPr>
        <p:spPr>
          <a:xfrm>
            <a:off x="4572000" y="1054800"/>
            <a:ext cx="3883025" cy="329803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5"/>
              </a:buClr>
              <a:buSzPts val="450"/>
              <a:buNone/>
              <a:defRPr/>
            </a:lvl1pPr>
            <a:lvl2pPr indent="-228600" lvl="1" marL="914400" algn="l">
              <a:lnSpc>
                <a:spcPct val="100000"/>
              </a:lnSpc>
              <a:spcBef>
                <a:spcPts val="0"/>
              </a:spcBef>
              <a:spcAft>
                <a:spcPts val="0"/>
              </a:spcAft>
              <a:buClr>
                <a:schemeClr val="lt2"/>
              </a:buClr>
              <a:buSzPts val="475"/>
              <a:buFont typeface="Arial"/>
              <a:buNone/>
              <a:defRPr/>
            </a:lvl2pPr>
            <a:lvl3pPr indent="-228600" lvl="2" marL="1371600" algn="l">
              <a:lnSpc>
                <a:spcPct val="100000"/>
              </a:lnSpc>
              <a:spcBef>
                <a:spcPts val="0"/>
              </a:spcBef>
              <a:spcAft>
                <a:spcPts val="0"/>
              </a:spcAft>
              <a:buClr>
                <a:schemeClr val="dk1"/>
              </a:buClr>
              <a:buSzPts val="450"/>
              <a:buFont typeface="Arial"/>
              <a:buNone/>
              <a:defRPr/>
            </a:lvl3pPr>
            <a:lvl4pPr indent="-320039" lvl="3" marL="1828800" algn="l">
              <a:lnSpc>
                <a:spcPct val="100000"/>
              </a:lnSpc>
              <a:spcBef>
                <a:spcPts val="0"/>
              </a:spcBef>
              <a:spcAft>
                <a:spcPts val="0"/>
              </a:spcAft>
              <a:buSzPts val="1440"/>
              <a:buChar char="►"/>
              <a:defRPr/>
            </a:lvl4pPr>
            <a:lvl5pPr indent="-342900" lvl="4" marL="2286000" algn="l">
              <a:lnSpc>
                <a:spcPct val="100000"/>
              </a:lnSpc>
              <a:spcBef>
                <a:spcPts val="0"/>
              </a:spcBef>
              <a:spcAft>
                <a:spcPts val="0"/>
              </a:spcAft>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4" name="Google Shape;64;p23"/>
          <p:cNvSpPr/>
          <p:nvPr>
            <p:ph idx="4" type="pic"/>
          </p:nvPr>
        </p:nvSpPr>
        <p:spPr>
          <a:xfrm>
            <a:off x="7627938" y="4565650"/>
            <a:ext cx="608012" cy="266700"/>
          </a:xfrm>
          <a:prstGeom prst="rect">
            <a:avLst/>
          </a:prstGeom>
          <a:noFill/>
          <a:ln>
            <a:noFill/>
          </a:ln>
        </p:spPr>
      </p:sp>
      <p:sp>
        <p:nvSpPr>
          <p:cNvPr id="65" name="Google Shape;65;p23"/>
          <p:cNvSpPr txBox="1"/>
          <p:nvPr>
            <p:ph idx="10" type="dt"/>
          </p:nvPr>
        </p:nvSpPr>
        <p:spPr>
          <a:xfrm>
            <a:off x="5322888" y="4565650"/>
            <a:ext cx="1980000" cy="28825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3"/>
          <p:cNvSpPr txBox="1"/>
          <p:nvPr>
            <p:ph idx="11" type="ftr"/>
          </p:nvPr>
        </p:nvSpPr>
        <p:spPr>
          <a:xfrm>
            <a:off x="2279650" y="4565650"/>
            <a:ext cx="2652126" cy="28825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3"/>
          <p:cNvSpPr txBox="1"/>
          <p:nvPr>
            <p:ph idx="12" type="sldNum"/>
          </p:nvPr>
        </p:nvSpPr>
        <p:spPr>
          <a:xfrm>
            <a:off x="7627938" y="214536"/>
            <a:ext cx="1127125" cy="30360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2 colonnes">
  <p:cSld name="Titre et contenu 2 colonnes">
    <p:spTree>
      <p:nvGrpSpPr>
        <p:cNvPr id="68" name="Shape 68"/>
        <p:cNvGrpSpPr/>
        <p:nvPr/>
      </p:nvGrpSpPr>
      <p:grpSpPr>
        <a:xfrm>
          <a:off x="0" y="0"/>
          <a:ext cx="0" cy="0"/>
          <a:chOff x="0" y="0"/>
          <a:chExt cx="0" cy="0"/>
        </a:xfrm>
      </p:grpSpPr>
      <p:sp>
        <p:nvSpPr>
          <p:cNvPr id="69" name="Google Shape;69;p24"/>
          <p:cNvSpPr txBox="1"/>
          <p:nvPr>
            <p:ph type="title"/>
          </p:nvPr>
        </p:nvSpPr>
        <p:spPr>
          <a:xfrm>
            <a:off x="396000" y="0"/>
            <a:ext cx="7231938" cy="450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4"/>
          <p:cNvSpPr txBox="1"/>
          <p:nvPr>
            <p:ph idx="1" type="body"/>
          </p:nvPr>
        </p:nvSpPr>
        <p:spPr>
          <a:xfrm>
            <a:off x="396000" y="442800"/>
            <a:ext cx="7232400" cy="27609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400"/>
              <a:buFont typeface="Arial"/>
              <a:buNone/>
              <a:defRPr sz="1600" cap="none">
                <a:solidFill>
                  <a:schemeClr val="dk1"/>
                </a:solidFill>
              </a:defRPr>
            </a:lvl1pPr>
            <a:lvl2pPr indent="-228600" lvl="1" marL="914400" algn="l">
              <a:lnSpc>
                <a:spcPct val="100000"/>
              </a:lnSpc>
              <a:spcBef>
                <a:spcPts val="0"/>
              </a:spcBef>
              <a:spcAft>
                <a:spcPts val="0"/>
              </a:spcAft>
              <a:buClr>
                <a:schemeClr val="lt2"/>
              </a:buClr>
              <a:buSzPts val="450"/>
              <a:buNone/>
              <a:defRPr/>
            </a:lvl2pPr>
            <a:lvl3pPr indent="-228600" lvl="2" marL="1371600" algn="l">
              <a:lnSpc>
                <a:spcPct val="100000"/>
              </a:lnSpc>
              <a:spcBef>
                <a:spcPts val="0"/>
              </a:spcBef>
              <a:spcAft>
                <a:spcPts val="0"/>
              </a:spcAft>
              <a:buClr>
                <a:schemeClr val="dk1"/>
              </a:buClr>
              <a:buSzPts val="450"/>
              <a:buNone/>
              <a:defRPr/>
            </a:lvl3pPr>
            <a:lvl4pPr indent="-320039" lvl="3" marL="1828800" algn="l">
              <a:lnSpc>
                <a:spcPct val="100000"/>
              </a:lnSpc>
              <a:spcBef>
                <a:spcPts val="0"/>
              </a:spcBef>
              <a:spcAft>
                <a:spcPts val="0"/>
              </a:spcAft>
              <a:buSzPts val="1440"/>
              <a:buChar char="►"/>
              <a:defRPr/>
            </a:lvl4pPr>
            <a:lvl5pPr indent="-342900" lvl="4" marL="2286000" algn="l">
              <a:lnSpc>
                <a:spcPct val="100000"/>
              </a:lnSpc>
              <a:spcBef>
                <a:spcPts val="0"/>
              </a:spcBef>
              <a:spcAft>
                <a:spcPts val="0"/>
              </a:spcAft>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24"/>
          <p:cNvSpPr txBox="1"/>
          <p:nvPr>
            <p:ph idx="2" type="body"/>
          </p:nvPr>
        </p:nvSpPr>
        <p:spPr>
          <a:xfrm>
            <a:off x="396000" y="1055688"/>
            <a:ext cx="3888000" cy="329842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5"/>
              </a:buClr>
              <a:buSzPts val="450"/>
              <a:buNone/>
              <a:defRPr/>
            </a:lvl1pPr>
            <a:lvl2pPr indent="-228600" lvl="1" marL="914400" algn="l">
              <a:lnSpc>
                <a:spcPct val="100000"/>
              </a:lnSpc>
              <a:spcBef>
                <a:spcPts val="0"/>
              </a:spcBef>
              <a:spcAft>
                <a:spcPts val="0"/>
              </a:spcAft>
              <a:buClr>
                <a:schemeClr val="lt2"/>
              </a:buClr>
              <a:buSzPts val="450"/>
              <a:buNone/>
              <a:defRPr/>
            </a:lvl2pPr>
            <a:lvl3pPr indent="-228600" lvl="2" marL="1371600" algn="l">
              <a:lnSpc>
                <a:spcPct val="100000"/>
              </a:lnSpc>
              <a:spcBef>
                <a:spcPts val="0"/>
              </a:spcBef>
              <a:spcAft>
                <a:spcPts val="0"/>
              </a:spcAft>
              <a:buClr>
                <a:schemeClr val="dk1"/>
              </a:buClr>
              <a:buSzPts val="450"/>
              <a:buNone/>
              <a:defRPr/>
            </a:lvl3pPr>
            <a:lvl4pPr indent="-320039" lvl="3" marL="1828800" algn="l">
              <a:lnSpc>
                <a:spcPct val="100000"/>
              </a:lnSpc>
              <a:spcBef>
                <a:spcPts val="0"/>
              </a:spcBef>
              <a:spcAft>
                <a:spcPts val="0"/>
              </a:spcAft>
              <a:buSzPts val="1440"/>
              <a:buChar char="►"/>
              <a:defRPr/>
            </a:lvl4pPr>
            <a:lvl5pPr indent="-342900" lvl="4" marL="2286000" algn="l">
              <a:lnSpc>
                <a:spcPct val="100000"/>
              </a:lnSpc>
              <a:spcBef>
                <a:spcPts val="0"/>
              </a:spcBef>
              <a:spcAft>
                <a:spcPts val="0"/>
              </a:spcAft>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2" name="Google Shape;72;p24"/>
          <p:cNvSpPr txBox="1"/>
          <p:nvPr>
            <p:ph idx="3" type="body"/>
          </p:nvPr>
        </p:nvSpPr>
        <p:spPr>
          <a:xfrm>
            <a:off x="4572000" y="1055688"/>
            <a:ext cx="3883025" cy="329842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5"/>
              </a:buClr>
              <a:buSzPts val="450"/>
              <a:buNone/>
              <a:defRPr/>
            </a:lvl1pPr>
            <a:lvl2pPr indent="-228600" lvl="1" marL="914400" algn="l">
              <a:lnSpc>
                <a:spcPct val="100000"/>
              </a:lnSpc>
              <a:spcBef>
                <a:spcPts val="0"/>
              </a:spcBef>
              <a:spcAft>
                <a:spcPts val="0"/>
              </a:spcAft>
              <a:buClr>
                <a:schemeClr val="lt2"/>
              </a:buClr>
              <a:buSzPts val="450"/>
              <a:buNone/>
              <a:defRPr/>
            </a:lvl2pPr>
            <a:lvl3pPr indent="-228600" lvl="2" marL="1371600" algn="l">
              <a:lnSpc>
                <a:spcPct val="100000"/>
              </a:lnSpc>
              <a:spcBef>
                <a:spcPts val="0"/>
              </a:spcBef>
              <a:spcAft>
                <a:spcPts val="0"/>
              </a:spcAft>
              <a:buClr>
                <a:schemeClr val="dk1"/>
              </a:buClr>
              <a:buSzPts val="450"/>
              <a:buNone/>
              <a:defRPr/>
            </a:lvl3pPr>
            <a:lvl4pPr indent="-320039" lvl="3" marL="1828800" algn="l">
              <a:lnSpc>
                <a:spcPct val="100000"/>
              </a:lnSpc>
              <a:spcBef>
                <a:spcPts val="0"/>
              </a:spcBef>
              <a:spcAft>
                <a:spcPts val="0"/>
              </a:spcAft>
              <a:buSzPts val="1440"/>
              <a:buChar char="►"/>
              <a:defRPr/>
            </a:lvl4pPr>
            <a:lvl5pPr indent="-342900" lvl="4" marL="2286000" algn="l">
              <a:lnSpc>
                <a:spcPct val="100000"/>
              </a:lnSpc>
              <a:spcBef>
                <a:spcPts val="0"/>
              </a:spcBef>
              <a:spcAft>
                <a:spcPts val="0"/>
              </a:spcAft>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3" name="Google Shape;73;p24"/>
          <p:cNvSpPr txBox="1"/>
          <p:nvPr>
            <p:ph idx="10" type="dt"/>
          </p:nvPr>
        </p:nvSpPr>
        <p:spPr>
          <a:xfrm>
            <a:off x="5322888" y="4565650"/>
            <a:ext cx="1980000" cy="28825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4"/>
          <p:cNvSpPr txBox="1"/>
          <p:nvPr>
            <p:ph idx="11" type="ftr"/>
          </p:nvPr>
        </p:nvSpPr>
        <p:spPr>
          <a:xfrm>
            <a:off x="2279650" y="4565650"/>
            <a:ext cx="2652126" cy="28825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4"/>
          <p:cNvSpPr txBox="1"/>
          <p:nvPr>
            <p:ph idx="12" type="sldNum"/>
          </p:nvPr>
        </p:nvSpPr>
        <p:spPr>
          <a:xfrm>
            <a:off x="7627938" y="214536"/>
            <a:ext cx="1127125" cy="30360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2 colonnes &amp; logo">
  <p:cSld name="Titre et contenu 2 colonnes &amp; logo">
    <p:spTree>
      <p:nvGrpSpPr>
        <p:cNvPr id="76" name="Shape 76"/>
        <p:cNvGrpSpPr/>
        <p:nvPr/>
      </p:nvGrpSpPr>
      <p:grpSpPr>
        <a:xfrm>
          <a:off x="0" y="0"/>
          <a:ext cx="0" cy="0"/>
          <a:chOff x="0" y="0"/>
          <a:chExt cx="0" cy="0"/>
        </a:xfrm>
      </p:grpSpPr>
      <p:sp>
        <p:nvSpPr>
          <p:cNvPr id="77" name="Google Shape;77;p25"/>
          <p:cNvSpPr txBox="1"/>
          <p:nvPr>
            <p:ph type="title"/>
          </p:nvPr>
        </p:nvSpPr>
        <p:spPr>
          <a:xfrm>
            <a:off x="396000" y="0"/>
            <a:ext cx="7231938" cy="450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5"/>
          <p:cNvSpPr txBox="1"/>
          <p:nvPr>
            <p:ph idx="1" type="body"/>
          </p:nvPr>
        </p:nvSpPr>
        <p:spPr>
          <a:xfrm>
            <a:off x="396000" y="442800"/>
            <a:ext cx="7232400" cy="27609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400"/>
              <a:buFont typeface="Arial"/>
              <a:buNone/>
              <a:defRPr sz="1600" cap="none">
                <a:solidFill>
                  <a:schemeClr val="dk1"/>
                </a:solidFill>
              </a:defRPr>
            </a:lvl1pPr>
            <a:lvl2pPr indent="-228600" lvl="1" marL="914400" algn="l">
              <a:lnSpc>
                <a:spcPct val="100000"/>
              </a:lnSpc>
              <a:spcBef>
                <a:spcPts val="0"/>
              </a:spcBef>
              <a:spcAft>
                <a:spcPts val="0"/>
              </a:spcAft>
              <a:buClr>
                <a:schemeClr val="lt2"/>
              </a:buClr>
              <a:buSzPts val="450"/>
              <a:buNone/>
              <a:defRPr/>
            </a:lvl2pPr>
            <a:lvl3pPr indent="-228600" lvl="2" marL="1371600" algn="l">
              <a:lnSpc>
                <a:spcPct val="100000"/>
              </a:lnSpc>
              <a:spcBef>
                <a:spcPts val="0"/>
              </a:spcBef>
              <a:spcAft>
                <a:spcPts val="0"/>
              </a:spcAft>
              <a:buClr>
                <a:schemeClr val="dk1"/>
              </a:buClr>
              <a:buSzPts val="450"/>
              <a:buNone/>
              <a:defRPr/>
            </a:lvl3pPr>
            <a:lvl4pPr indent="-320039" lvl="3" marL="1828800" algn="l">
              <a:lnSpc>
                <a:spcPct val="100000"/>
              </a:lnSpc>
              <a:spcBef>
                <a:spcPts val="0"/>
              </a:spcBef>
              <a:spcAft>
                <a:spcPts val="0"/>
              </a:spcAft>
              <a:buSzPts val="1440"/>
              <a:buChar char="►"/>
              <a:defRPr/>
            </a:lvl4pPr>
            <a:lvl5pPr indent="-342900" lvl="4" marL="2286000" algn="l">
              <a:lnSpc>
                <a:spcPct val="100000"/>
              </a:lnSpc>
              <a:spcBef>
                <a:spcPts val="0"/>
              </a:spcBef>
              <a:spcAft>
                <a:spcPts val="0"/>
              </a:spcAft>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9" name="Google Shape;79;p25"/>
          <p:cNvSpPr txBox="1"/>
          <p:nvPr>
            <p:ph idx="2" type="body"/>
          </p:nvPr>
        </p:nvSpPr>
        <p:spPr>
          <a:xfrm>
            <a:off x="396000" y="1054800"/>
            <a:ext cx="3888000" cy="329803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5"/>
              </a:buClr>
              <a:buSzPts val="450"/>
              <a:buNone/>
              <a:defRPr/>
            </a:lvl1pPr>
            <a:lvl2pPr indent="-228600" lvl="1" marL="914400" algn="l">
              <a:lnSpc>
                <a:spcPct val="100000"/>
              </a:lnSpc>
              <a:spcBef>
                <a:spcPts val="0"/>
              </a:spcBef>
              <a:spcAft>
                <a:spcPts val="0"/>
              </a:spcAft>
              <a:buClr>
                <a:schemeClr val="lt2"/>
              </a:buClr>
              <a:buSzPts val="450"/>
              <a:buNone/>
              <a:defRPr/>
            </a:lvl2pPr>
            <a:lvl3pPr indent="-228600" lvl="2" marL="1371600" algn="l">
              <a:lnSpc>
                <a:spcPct val="100000"/>
              </a:lnSpc>
              <a:spcBef>
                <a:spcPts val="0"/>
              </a:spcBef>
              <a:spcAft>
                <a:spcPts val="0"/>
              </a:spcAft>
              <a:buClr>
                <a:schemeClr val="dk1"/>
              </a:buClr>
              <a:buSzPts val="450"/>
              <a:buNone/>
              <a:defRPr/>
            </a:lvl3pPr>
            <a:lvl4pPr indent="-320039" lvl="3" marL="1828800" algn="l">
              <a:lnSpc>
                <a:spcPct val="100000"/>
              </a:lnSpc>
              <a:spcBef>
                <a:spcPts val="0"/>
              </a:spcBef>
              <a:spcAft>
                <a:spcPts val="0"/>
              </a:spcAft>
              <a:buSzPts val="1440"/>
              <a:buChar char="►"/>
              <a:defRPr/>
            </a:lvl4pPr>
            <a:lvl5pPr indent="-342900" lvl="4" marL="2286000" algn="l">
              <a:lnSpc>
                <a:spcPct val="100000"/>
              </a:lnSpc>
              <a:spcBef>
                <a:spcPts val="0"/>
              </a:spcBef>
              <a:spcAft>
                <a:spcPts val="0"/>
              </a:spcAft>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0" name="Google Shape;80;p25"/>
          <p:cNvSpPr txBox="1"/>
          <p:nvPr>
            <p:ph idx="3" type="body"/>
          </p:nvPr>
        </p:nvSpPr>
        <p:spPr>
          <a:xfrm>
            <a:off x="4572000" y="1055688"/>
            <a:ext cx="3883025" cy="329842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5"/>
              </a:buClr>
              <a:buSzPts val="450"/>
              <a:buNone/>
              <a:defRPr/>
            </a:lvl1pPr>
            <a:lvl2pPr indent="-228600" lvl="1" marL="914400" algn="l">
              <a:lnSpc>
                <a:spcPct val="100000"/>
              </a:lnSpc>
              <a:spcBef>
                <a:spcPts val="0"/>
              </a:spcBef>
              <a:spcAft>
                <a:spcPts val="0"/>
              </a:spcAft>
              <a:buClr>
                <a:schemeClr val="lt2"/>
              </a:buClr>
              <a:buSzPts val="450"/>
              <a:buNone/>
              <a:defRPr/>
            </a:lvl2pPr>
            <a:lvl3pPr indent="-228600" lvl="2" marL="1371600" algn="l">
              <a:lnSpc>
                <a:spcPct val="100000"/>
              </a:lnSpc>
              <a:spcBef>
                <a:spcPts val="0"/>
              </a:spcBef>
              <a:spcAft>
                <a:spcPts val="0"/>
              </a:spcAft>
              <a:buClr>
                <a:schemeClr val="dk1"/>
              </a:buClr>
              <a:buSzPts val="450"/>
              <a:buNone/>
              <a:defRPr/>
            </a:lvl3pPr>
            <a:lvl4pPr indent="-320039" lvl="3" marL="1828800" algn="l">
              <a:lnSpc>
                <a:spcPct val="100000"/>
              </a:lnSpc>
              <a:spcBef>
                <a:spcPts val="0"/>
              </a:spcBef>
              <a:spcAft>
                <a:spcPts val="0"/>
              </a:spcAft>
              <a:buSzPts val="1440"/>
              <a:buChar char="►"/>
              <a:defRPr/>
            </a:lvl4pPr>
            <a:lvl5pPr indent="-342900" lvl="4" marL="2286000" algn="l">
              <a:lnSpc>
                <a:spcPct val="100000"/>
              </a:lnSpc>
              <a:spcBef>
                <a:spcPts val="0"/>
              </a:spcBef>
              <a:spcAft>
                <a:spcPts val="0"/>
              </a:spcAft>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25"/>
          <p:cNvSpPr/>
          <p:nvPr>
            <p:ph idx="4" type="pic"/>
          </p:nvPr>
        </p:nvSpPr>
        <p:spPr>
          <a:xfrm>
            <a:off x="7627938" y="4565650"/>
            <a:ext cx="608012" cy="266700"/>
          </a:xfrm>
          <a:prstGeom prst="rect">
            <a:avLst/>
          </a:prstGeom>
          <a:noFill/>
          <a:ln>
            <a:noFill/>
          </a:ln>
        </p:spPr>
      </p:sp>
      <p:sp>
        <p:nvSpPr>
          <p:cNvPr id="82" name="Google Shape;82;p25"/>
          <p:cNvSpPr txBox="1"/>
          <p:nvPr>
            <p:ph idx="10" type="dt"/>
          </p:nvPr>
        </p:nvSpPr>
        <p:spPr>
          <a:xfrm>
            <a:off x="5322888" y="4565650"/>
            <a:ext cx="1980000" cy="28825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5"/>
          <p:cNvSpPr txBox="1"/>
          <p:nvPr>
            <p:ph idx="11" type="ftr"/>
          </p:nvPr>
        </p:nvSpPr>
        <p:spPr>
          <a:xfrm>
            <a:off x="2279650" y="4565650"/>
            <a:ext cx="2652126" cy="28825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25"/>
          <p:cNvSpPr txBox="1"/>
          <p:nvPr>
            <p:ph idx="12" type="sldNum"/>
          </p:nvPr>
        </p:nvSpPr>
        <p:spPr>
          <a:xfrm>
            <a:off x="7627938" y="214536"/>
            <a:ext cx="1127125" cy="30360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amp; logo">
  <p:cSld name="Titre et contenu &amp; logo">
    <p:spTree>
      <p:nvGrpSpPr>
        <p:cNvPr id="85" name="Shape 85"/>
        <p:cNvGrpSpPr/>
        <p:nvPr/>
      </p:nvGrpSpPr>
      <p:grpSpPr>
        <a:xfrm>
          <a:off x="0" y="0"/>
          <a:ext cx="0" cy="0"/>
          <a:chOff x="0" y="0"/>
          <a:chExt cx="0" cy="0"/>
        </a:xfrm>
      </p:grpSpPr>
      <p:sp>
        <p:nvSpPr>
          <p:cNvPr id="86" name="Google Shape;86;p26"/>
          <p:cNvSpPr txBox="1"/>
          <p:nvPr>
            <p:ph type="title"/>
          </p:nvPr>
        </p:nvSpPr>
        <p:spPr>
          <a:xfrm>
            <a:off x="396000" y="0"/>
            <a:ext cx="7231938" cy="450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26"/>
          <p:cNvSpPr txBox="1"/>
          <p:nvPr>
            <p:ph idx="1" type="body"/>
          </p:nvPr>
        </p:nvSpPr>
        <p:spPr>
          <a:xfrm>
            <a:off x="396000" y="443550"/>
            <a:ext cx="7231938" cy="27609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400"/>
              <a:buFont typeface="Arial"/>
              <a:buNone/>
              <a:defRPr sz="1600" cap="none">
                <a:solidFill>
                  <a:schemeClr val="dk1"/>
                </a:solidFill>
              </a:defRPr>
            </a:lvl1pPr>
            <a:lvl2pPr indent="-228600" lvl="1" marL="914400" algn="l">
              <a:lnSpc>
                <a:spcPct val="100000"/>
              </a:lnSpc>
              <a:spcBef>
                <a:spcPts val="0"/>
              </a:spcBef>
              <a:spcAft>
                <a:spcPts val="0"/>
              </a:spcAft>
              <a:buClr>
                <a:schemeClr val="lt2"/>
              </a:buClr>
              <a:buSzPts val="450"/>
              <a:buNone/>
              <a:defRPr/>
            </a:lvl2pPr>
            <a:lvl3pPr indent="-228600" lvl="2" marL="1371600" algn="l">
              <a:lnSpc>
                <a:spcPct val="100000"/>
              </a:lnSpc>
              <a:spcBef>
                <a:spcPts val="0"/>
              </a:spcBef>
              <a:spcAft>
                <a:spcPts val="0"/>
              </a:spcAft>
              <a:buClr>
                <a:schemeClr val="dk1"/>
              </a:buClr>
              <a:buSzPts val="450"/>
              <a:buNone/>
              <a:defRPr/>
            </a:lvl3pPr>
            <a:lvl4pPr indent="-320039" lvl="3" marL="1828800" algn="l">
              <a:lnSpc>
                <a:spcPct val="100000"/>
              </a:lnSpc>
              <a:spcBef>
                <a:spcPts val="0"/>
              </a:spcBef>
              <a:spcAft>
                <a:spcPts val="0"/>
              </a:spcAft>
              <a:buSzPts val="1440"/>
              <a:buChar char="►"/>
              <a:defRPr/>
            </a:lvl4pPr>
            <a:lvl5pPr indent="-342900" lvl="4" marL="2286000" algn="l">
              <a:lnSpc>
                <a:spcPct val="100000"/>
              </a:lnSpc>
              <a:spcBef>
                <a:spcPts val="0"/>
              </a:spcBef>
              <a:spcAft>
                <a:spcPts val="0"/>
              </a:spcAft>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8" name="Google Shape;88;p26"/>
          <p:cNvSpPr txBox="1"/>
          <p:nvPr>
            <p:ph idx="2" type="body"/>
          </p:nvPr>
        </p:nvSpPr>
        <p:spPr>
          <a:xfrm>
            <a:off x="396000" y="1055689"/>
            <a:ext cx="8359063" cy="329882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5"/>
              </a:buClr>
              <a:buSzPts val="450"/>
              <a:buNone/>
              <a:defRPr/>
            </a:lvl1pPr>
            <a:lvl2pPr indent="-228600" lvl="1" marL="914400" algn="l">
              <a:lnSpc>
                <a:spcPct val="100000"/>
              </a:lnSpc>
              <a:spcBef>
                <a:spcPts val="0"/>
              </a:spcBef>
              <a:spcAft>
                <a:spcPts val="0"/>
              </a:spcAft>
              <a:buClr>
                <a:schemeClr val="lt2"/>
              </a:buClr>
              <a:buSzPts val="450"/>
              <a:buNone/>
              <a:defRPr/>
            </a:lvl2pPr>
            <a:lvl3pPr indent="-228600" lvl="2" marL="1371600" algn="l">
              <a:lnSpc>
                <a:spcPct val="100000"/>
              </a:lnSpc>
              <a:spcBef>
                <a:spcPts val="0"/>
              </a:spcBef>
              <a:spcAft>
                <a:spcPts val="0"/>
              </a:spcAft>
              <a:buClr>
                <a:schemeClr val="dk1"/>
              </a:buClr>
              <a:buSzPts val="450"/>
              <a:buNone/>
              <a:defRPr/>
            </a:lvl3pPr>
            <a:lvl4pPr indent="-320039" lvl="3" marL="1828800" algn="l">
              <a:lnSpc>
                <a:spcPct val="100000"/>
              </a:lnSpc>
              <a:spcBef>
                <a:spcPts val="0"/>
              </a:spcBef>
              <a:spcAft>
                <a:spcPts val="0"/>
              </a:spcAft>
              <a:buSzPts val="1440"/>
              <a:buChar char="►"/>
              <a:defRPr/>
            </a:lvl4pPr>
            <a:lvl5pPr indent="-342900" lvl="4" marL="2286000" algn="l">
              <a:lnSpc>
                <a:spcPct val="100000"/>
              </a:lnSpc>
              <a:spcBef>
                <a:spcPts val="0"/>
              </a:spcBef>
              <a:spcAft>
                <a:spcPts val="0"/>
              </a:spcAft>
              <a:buSzPts val="1800"/>
              <a:buChar char="-"/>
              <a:defRPr/>
            </a:lvl5pPr>
            <a:lvl6pPr indent="-228600" lvl="5" marL="2743200" algn="l">
              <a:lnSpc>
                <a:spcPct val="100000"/>
              </a:lnSpc>
              <a:spcBef>
                <a:spcPts val="360"/>
              </a:spcBef>
              <a:spcAft>
                <a:spcPts val="0"/>
              </a:spcAft>
              <a:buClr>
                <a:schemeClr val="dk1"/>
              </a:buClr>
              <a:buSzPts val="1800"/>
              <a:buNone/>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9" name="Google Shape;89;p26"/>
          <p:cNvSpPr/>
          <p:nvPr>
            <p:ph idx="3" type="pic"/>
          </p:nvPr>
        </p:nvSpPr>
        <p:spPr>
          <a:xfrm>
            <a:off x="7627938" y="4565650"/>
            <a:ext cx="608012" cy="266700"/>
          </a:xfrm>
          <a:prstGeom prst="rect">
            <a:avLst/>
          </a:prstGeom>
          <a:noFill/>
          <a:ln>
            <a:noFill/>
          </a:ln>
        </p:spPr>
      </p:sp>
      <p:sp>
        <p:nvSpPr>
          <p:cNvPr id="90" name="Google Shape;90;p26"/>
          <p:cNvSpPr txBox="1"/>
          <p:nvPr>
            <p:ph idx="10" type="dt"/>
          </p:nvPr>
        </p:nvSpPr>
        <p:spPr>
          <a:xfrm>
            <a:off x="5322888" y="4565650"/>
            <a:ext cx="1980000" cy="28825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26"/>
          <p:cNvSpPr txBox="1"/>
          <p:nvPr>
            <p:ph idx="11" type="ftr"/>
          </p:nvPr>
        </p:nvSpPr>
        <p:spPr>
          <a:xfrm>
            <a:off x="2279650" y="4565650"/>
            <a:ext cx="2652126" cy="28825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26"/>
          <p:cNvSpPr txBox="1"/>
          <p:nvPr>
            <p:ph idx="12" type="sldNum"/>
          </p:nvPr>
        </p:nvSpPr>
        <p:spPr>
          <a:xfrm>
            <a:off x="7627938" y="214536"/>
            <a:ext cx="1127125" cy="30360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7.png"/><Relationship Id="rId3" Type="http://schemas.openxmlformats.org/officeDocument/2006/relationships/slideLayout" Target="../slideLayouts/slideLayout1.xml"/><Relationship Id="rId4" Type="http://schemas.openxmlformats.org/officeDocument/2006/relationships/slideLayout" Target="../slideLayouts/slideLayout2.xml"/><Relationship Id="rId11" Type="http://schemas.openxmlformats.org/officeDocument/2006/relationships/slideLayout" Target="../slideLayouts/slideLayout9.xml"/><Relationship Id="rId10" Type="http://schemas.openxmlformats.org/officeDocument/2006/relationships/slideLayout" Target="../slideLayouts/slideLayout8.xml"/><Relationship Id="rId12" Type="http://schemas.openxmlformats.org/officeDocument/2006/relationships/theme" Target="../theme/theme1.xml"/><Relationship Id="rId9" Type="http://schemas.openxmlformats.org/officeDocument/2006/relationships/slideLayout" Target="../slideLayouts/slideLayout7.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7"/>
          <p:cNvSpPr/>
          <p:nvPr/>
        </p:nvSpPr>
        <p:spPr>
          <a:xfrm>
            <a:off x="0" y="0"/>
            <a:ext cx="9144000" cy="756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 name="Google Shape;11;p17"/>
          <p:cNvSpPr txBox="1"/>
          <p:nvPr>
            <p:ph type="title"/>
          </p:nvPr>
        </p:nvSpPr>
        <p:spPr>
          <a:xfrm>
            <a:off x="396000" y="0"/>
            <a:ext cx="7231938" cy="4500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 name="Google Shape;12;p17"/>
          <p:cNvSpPr txBox="1"/>
          <p:nvPr>
            <p:ph idx="1" type="body"/>
          </p:nvPr>
        </p:nvSpPr>
        <p:spPr>
          <a:xfrm>
            <a:off x="396000" y="1056085"/>
            <a:ext cx="8366125" cy="3298428"/>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accent5"/>
              </a:buClr>
              <a:buSzPts val="500"/>
              <a:buFont typeface="Arial"/>
              <a:buNone/>
              <a:defRPr b="0" i="0" sz="2000" u="none" cap="none" strike="noStrike">
                <a:solidFill>
                  <a:schemeClr val="accent5"/>
                </a:solidFill>
                <a:latin typeface="Arial"/>
                <a:ea typeface="Arial"/>
                <a:cs typeface="Arial"/>
                <a:sym typeface="Arial"/>
              </a:defRPr>
            </a:lvl1pPr>
            <a:lvl2pPr indent="-228600" lvl="1" marL="914400" marR="0" rtl="0" algn="l">
              <a:lnSpc>
                <a:spcPct val="100000"/>
              </a:lnSpc>
              <a:spcBef>
                <a:spcPts val="0"/>
              </a:spcBef>
              <a:spcAft>
                <a:spcPts val="0"/>
              </a:spcAft>
              <a:buClr>
                <a:schemeClr val="lt2"/>
              </a:buClr>
              <a:buSzPts val="475"/>
              <a:buFont typeface="Arial"/>
              <a:buNone/>
              <a:defRPr b="1" i="0" sz="1900" u="none" cap="none" strike="noStrike">
                <a:solidFill>
                  <a:schemeClr val="lt2"/>
                </a:solidFill>
                <a:latin typeface="Arial"/>
                <a:ea typeface="Arial"/>
                <a:cs typeface="Arial"/>
                <a:sym typeface="Arial"/>
              </a:defRPr>
            </a:lvl2pPr>
            <a:lvl3pPr indent="-228600" lvl="2" marL="137160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320039" lvl="3" marL="1828800" marR="0" rtl="0" algn="l">
              <a:lnSpc>
                <a:spcPct val="100000"/>
              </a:lnSpc>
              <a:spcBef>
                <a:spcPts val="0"/>
              </a:spcBef>
              <a:spcAft>
                <a:spcPts val="0"/>
              </a:spcAft>
              <a:buClr>
                <a:schemeClr val="lt2"/>
              </a:buClr>
              <a:buSzPts val="144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lt2"/>
              </a:buClr>
              <a:buSzPts val="1800"/>
              <a:buFont typeface="Arial"/>
              <a:buChar char="-"/>
              <a:defRPr b="0" i="0" sz="1800" u="none" cap="none" strike="noStrike">
                <a:solidFill>
                  <a:schemeClr val="dk1"/>
                </a:solidFill>
                <a:latin typeface="Arial"/>
                <a:ea typeface="Arial"/>
                <a:cs typeface="Arial"/>
                <a:sym typeface="Arial"/>
              </a:defRPr>
            </a:lvl5pPr>
            <a:lvl6pPr indent="-228600" lvl="5" marL="2743200" marR="0" rtl="0" algn="l">
              <a:lnSpc>
                <a:spcPct val="100000"/>
              </a:lnSpc>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lt2"/>
              </a:buClr>
              <a:buSzPts val="1500"/>
              <a:buFont typeface="Arial"/>
              <a:buChar char="►"/>
              <a:defRPr b="0" i="0" sz="15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 name="Google Shape;13;p17"/>
          <p:cNvSpPr txBox="1"/>
          <p:nvPr>
            <p:ph idx="10" type="dt"/>
          </p:nvPr>
        </p:nvSpPr>
        <p:spPr>
          <a:xfrm>
            <a:off x="5322888" y="4565650"/>
            <a:ext cx="1980000" cy="288256"/>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chemeClr val="accent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17"/>
          <p:cNvSpPr txBox="1"/>
          <p:nvPr>
            <p:ph idx="11" type="ftr"/>
          </p:nvPr>
        </p:nvSpPr>
        <p:spPr>
          <a:xfrm>
            <a:off x="2279650" y="4565650"/>
            <a:ext cx="2652126" cy="288256"/>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chemeClr val="accent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5" name="Google Shape;15;p17"/>
          <p:cNvSpPr txBox="1"/>
          <p:nvPr>
            <p:ph idx="12" type="sldNum"/>
          </p:nvPr>
        </p:nvSpPr>
        <p:spPr>
          <a:xfrm>
            <a:off x="7627938" y="214536"/>
            <a:ext cx="1127125" cy="303609"/>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2350"/>
              <a:buFont typeface="Arial"/>
              <a:buNone/>
              <a:defRPr b="0" i="0" sz="235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FR"/>
              <a:t>‹#›</a:t>
            </a:fld>
            <a:endParaRPr/>
          </a:p>
        </p:txBody>
      </p:sp>
      <p:pic>
        <p:nvPicPr>
          <p:cNvPr descr="logo_couv_1.pdf" id="16" name="Google Shape;16;p17"/>
          <p:cNvPicPr preferRelativeResize="0"/>
          <p:nvPr/>
        </p:nvPicPr>
        <p:blipFill rotWithShape="1">
          <a:blip r:embed="rId1">
            <a:alphaModFix/>
          </a:blip>
          <a:srcRect b="0" l="0" r="0" t="0"/>
          <a:stretch/>
        </p:blipFill>
        <p:spPr>
          <a:xfrm>
            <a:off x="403675" y="4433896"/>
            <a:ext cx="856800" cy="504817"/>
          </a:xfrm>
          <a:prstGeom prst="rect">
            <a:avLst/>
          </a:prstGeom>
          <a:noFill/>
          <a:ln>
            <a:noFill/>
          </a:ln>
        </p:spPr>
      </p:pic>
      <p:pic>
        <p:nvPicPr>
          <p:cNvPr id="17" name="Google Shape;17;p17"/>
          <p:cNvPicPr preferRelativeResize="0"/>
          <p:nvPr/>
        </p:nvPicPr>
        <p:blipFill rotWithShape="1">
          <a:blip r:embed="rId2">
            <a:alphaModFix/>
          </a:blip>
          <a:srcRect b="0" l="0" r="0" t="0"/>
          <a:stretch/>
        </p:blipFill>
        <p:spPr>
          <a:xfrm>
            <a:off x="7468075" y="4404267"/>
            <a:ext cx="1618975" cy="611070"/>
          </a:xfrm>
          <a:prstGeom prst="rect">
            <a:avLst/>
          </a:prstGeom>
          <a:noFill/>
          <a:ln>
            <a:noFill/>
          </a:ln>
        </p:spPr>
      </p:pic>
      <p:sp>
        <p:nvSpPr>
          <p:cNvPr id="18" name="Google Shape;18;p17"/>
          <p:cNvSpPr/>
          <p:nvPr/>
        </p:nvSpPr>
        <p:spPr>
          <a:xfrm>
            <a:off x="7336250" y="4243425"/>
            <a:ext cx="1799400" cy="868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5.gif"/><Relationship Id="rId4" Type="http://schemas.openxmlformats.org/officeDocument/2006/relationships/image" Target="../media/image18.gif"/><Relationship Id="rId5" Type="http://schemas.openxmlformats.org/officeDocument/2006/relationships/image" Target="../media/image19.gif"/><Relationship Id="rId6" Type="http://schemas.openxmlformats.org/officeDocument/2006/relationships/image" Target="../media/image14.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2.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
          <p:cNvSpPr txBox="1"/>
          <p:nvPr>
            <p:ph idx="1" type="body"/>
          </p:nvPr>
        </p:nvSpPr>
        <p:spPr>
          <a:xfrm>
            <a:off x="4149800" y="1426325"/>
            <a:ext cx="4662300" cy="3360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chemeClr val="lt1"/>
              </a:buClr>
              <a:buSzPts val="850"/>
              <a:buFont typeface="Arial"/>
              <a:buNone/>
            </a:pPr>
            <a:r>
              <a:rPr lang="fr-FR"/>
              <a:t>UE DEEP Learning</a:t>
            </a:r>
            <a:endParaRPr/>
          </a:p>
          <a:p>
            <a:pPr indent="0" lvl="1" marL="0" rtl="0" algn="r">
              <a:lnSpc>
                <a:spcPct val="100000"/>
              </a:lnSpc>
              <a:spcBef>
                <a:spcPts val="0"/>
              </a:spcBef>
              <a:spcAft>
                <a:spcPts val="0"/>
              </a:spcAft>
              <a:buClr>
                <a:schemeClr val="lt1"/>
              </a:buClr>
              <a:buSzPts val="850"/>
              <a:buFont typeface="Arial"/>
              <a:buNone/>
            </a:pPr>
            <a:r>
              <a:rPr lang="fr-FR"/>
              <a:t>2023</a:t>
            </a:r>
            <a:endParaRPr/>
          </a:p>
          <a:p>
            <a:pPr indent="0" lvl="1" marL="0" rtl="0" algn="r">
              <a:lnSpc>
                <a:spcPct val="100000"/>
              </a:lnSpc>
              <a:spcBef>
                <a:spcPts val="0"/>
              </a:spcBef>
              <a:spcAft>
                <a:spcPts val="0"/>
              </a:spcAft>
              <a:buClr>
                <a:schemeClr val="lt1"/>
              </a:buClr>
              <a:buSzPts val="850"/>
              <a:buFont typeface="Arial"/>
              <a:buNone/>
            </a:pPr>
            <a:r>
              <a:t/>
            </a:r>
            <a:endParaRPr/>
          </a:p>
          <a:p>
            <a:pPr indent="0" lvl="1" marL="0" rtl="0" algn="r">
              <a:lnSpc>
                <a:spcPct val="100000"/>
              </a:lnSpc>
              <a:spcBef>
                <a:spcPts val="0"/>
              </a:spcBef>
              <a:spcAft>
                <a:spcPts val="0"/>
              </a:spcAft>
              <a:buClr>
                <a:schemeClr val="lt1"/>
              </a:buClr>
              <a:buSzPts val="850"/>
              <a:buFont typeface="Arial"/>
              <a:buNone/>
            </a:pPr>
            <a:r>
              <a:rPr lang="fr-FR" sz="1900"/>
              <a:t>TransUNet:Transformers Make Strong Encoders for Medical Image Segmentation</a:t>
            </a:r>
            <a:endParaRPr sz="1900"/>
          </a:p>
          <a:p>
            <a:pPr indent="0" lvl="1" marL="0" rtl="0" algn="r">
              <a:lnSpc>
                <a:spcPct val="100000"/>
              </a:lnSpc>
              <a:spcBef>
                <a:spcPts val="0"/>
              </a:spcBef>
              <a:spcAft>
                <a:spcPts val="0"/>
              </a:spcAft>
              <a:buClr>
                <a:schemeClr val="lt1"/>
              </a:buClr>
              <a:buSzPts val="850"/>
              <a:buFont typeface="Arial"/>
              <a:buNone/>
            </a:pPr>
            <a:r>
              <a:t/>
            </a:r>
            <a:endParaRPr/>
          </a:p>
          <a:p>
            <a:pPr indent="0" lvl="1" marL="0" rtl="0" algn="r">
              <a:lnSpc>
                <a:spcPct val="100000"/>
              </a:lnSpc>
              <a:spcBef>
                <a:spcPts val="0"/>
              </a:spcBef>
              <a:spcAft>
                <a:spcPts val="0"/>
              </a:spcAft>
              <a:buClr>
                <a:schemeClr val="lt1"/>
              </a:buClr>
              <a:buSzPts val="850"/>
              <a:buFont typeface="Arial"/>
              <a:buNone/>
            </a:pPr>
            <a:r>
              <a:t/>
            </a:r>
            <a:endParaRPr/>
          </a:p>
          <a:p>
            <a:pPr indent="0" lvl="1" marL="0" rtl="0" algn="r">
              <a:lnSpc>
                <a:spcPct val="100000"/>
              </a:lnSpc>
              <a:spcBef>
                <a:spcPts val="0"/>
              </a:spcBef>
              <a:spcAft>
                <a:spcPts val="0"/>
              </a:spcAft>
              <a:buClr>
                <a:schemeClr val="lt1"/>
              </a:buClr>
              <a:buSzPts val="850"/>
              <a:buFont typeface="Arial"/>
              <a:buNone/>
            </a:pPr>
            <a:r>
              <a:rPr lang="fr-FR" sz="1700"/>
              <a:t>Santiago Quinteros</a:t>
            </a:r>
            <a:endParaRPr sz="1700"/>
          </a:p>
          <a:p>
            <a:pPr indent="0" lvl="1" marL="0" rtl="0" algn="r">
              <a:lnSpc>
                <a:spcPct val="100000"/>
              </a:lnSpc>
              <a:spcBef>
                <a:spcPts val="0"/>
              </a:spcBef>
              <a:spcAft>
                <a:spcPts val="0"/>
              </a:spcAft>
              <a:buClr>
                <a:schemeClr val="lt1"/>
              </a:buClr>
              <a:buSzPts val="850"/>
              <a:buFont typeface="Arial"/>
              <a:buNone/>
            </a:pPr>
            <a:r>
              <a:rPr lang="fr-FR" sz="1700"/>
              <a:t>Sofia Pistone</a:t>
            </a:r>
            <a:endParaRPr sz="1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2a5fe21aee8_0_32"/>
          <p:cNvSpPr txBox="1"/>
          <p:nvPr>
            <p:ph type="title"/>
          </p:nvPr>
        </p:nvSpPr>
        <p:spPr>
          <a:xfrm>
            <a:off x="396000" y="0"/>
            <a:ext cx="7231800" cy="4500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lt2"/>
              </a:buClr>
              <a:buSzPts val="2200"/>
              <a:buFont typeface="Arial"/>
              <a:buNone/>
            </a:pPr>
            <a:r>
              <a:rPr lang="fr-FR">
                <a:solidFill>
                  <a:schemeClr val="lt2"/>
                </a:solidFill>
              </a:rPr>
              <a:t>2. Tests:</a:t>
            </a:r>
            <a:endParaRPr/>
          </a:p>
        </p:txBody>
      </p:sp>
      <p:sp>
        <p:nvSpPr>
          <p:cNvPr id="176" name="Google Shape;176;g2a5fe21aee8_0_32"/>
          <p:cNvSpPr txBox="1"/>
          <p:nvPr>
            <p:ph idx="1" type="body"/>
          </p:nvPr>
        </p:nvSpPr>
        <p:spPr>
          <a:xfrm>
            <a:off x="396000" y="443550"/>
            <a:ext cx="7231800" cy="276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400"/>
              <a:buFont typeface="Arial"/>
              <a:buNone/>
            </a:pPr>
            <a:r>
              <a:rPr b="1" lang="fr-FR"/>
              <a:t>2.1 How to test</a:t>
            </a:r>
            <a:endParaRPr/>
          </a:p>
          <a:p>
            <a:pPr indent="0" lvl="0" marL="0" rtl="0" algn="l">
              <a:lnSpc>
                <a:spcPct val="100000"/>
              </a:lnSpc>
              <a:spcBef>
                <a:spcPts val="0"/>
              </a:spcBef>
              <a:spcAft>
                <a:spcPts val="0"/>
              </a:spcAft>
              <a:buSzPts val="400"/>
              <a:buNone/>
            </a:pPr>
            <a:r>
              <a:t/>
            </a:r>
            <a:endParaRPr/>
          </a:p>
        </p:txBody>
      </p:sp>
      <p:sp>
        <p:nvSpPr>
          <p:cNvPr id="177" name="Google Shape;177;g2a5fe21aee8_0_32"/>
          <p:cNvSpPr txBox="1"/>
          <p:nvPr>
            <p:ph idx="12" type="sldNum"/>
          </p:nvPr>
        </p:nvSpPr>
        <p:spPr>
          <a:xfrm>
            <a:off x="7627938" y="214536"/>
            <a:ext cx="1127100" cy="30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2300"/>
              <a:buFont typeface="Arial"/>
              <a:buNone/>
            </a:pPr>
            <a:fld id="{00000000-1234-1234-1234-123412341234}" type="slidenum">
              <a:rPr lang="fr-FR"/>
              <a:t>‹#›</a:t>
            </a:fld>
            <a:endParaRPr/>
          </a:p>
        </p:txBody>
      </p:sp>
      <p:sp>
        <p:nvSpPr>
          <p:cNvPr id="178" name="Google Shape;178;g2a5fe21aee8_0_32"/>
          <p:cNvSpPr txBox="1"/>
          <p:nvPr/>
        </p:nvSpPr>
        <p:spPr>
          <a:xfrm>
            <a:off x="396000" y="1135075"/>
            <a:ext cx="8094000" cy="12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sz="2000">
                <a:solidFill>
                  <a:schemeClr val="dk1"/>
                </a:solidFill>
              </a:rPr>
              <a:t>We made a script that performs numerous tests of your choice without the need for a user to run them manually.</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fr-FR" sz="2000">
                <a:solidFill>
                  <a:schemeClr val="dk1"/>
                </a:solidFill>
              </a:rPr>
              <a:t>We made a script that saves the relevant information and automatically deletes the old models to avoid space problems.</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fr-FR" sz="2000">
                <a:solidFill>
                  <a:schemeClr val="dk1"/>
                </a:solidFill>
              </a:rPr>
              <a:t>We change the output so that instead of being done by console, it is done in a </a:t>
            </a:r>
            <a:r>
              <a:rPr lang="fr-FR" sz="2000">
                <a:solidFill>
                  <a:schemeClr val="dk1"/>
                </a:solidFill>
              </a:rPr>
              <a:t>csv</a:t>
            </a:r>
            <a:r>
              <a:rPr lang="fr-FR" sz="2000">
                <a:solidFill>
                  <a:schemeClr val="dk1"/>
                </a:solidFill>
              </a:rPr>
              <a:t> file and the graphics are done easily.</a:t>
            </a:r>
            <a:endParaRPr sz="20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2a5fe21aee8_0_167"/>
          <p:cNvSpPr txBox="1"/>
          <p:nvPr>
            <p:ph type="title"/>
          </p:nvPr>
        </p:nvSpPr>
        <p:spPr>
          <a:xfrm>
            <a:off x="396000" y="0"/>
            <a:ext cx="7231800" cy="4500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lt2"/>
              </a:buClr>
              <a:buSzPts val="2200"/>
              <a:buFont typeface="Arial"/>
              <a:buNone/>
            </a:pPr>
            <a:r>
              <a:rPr lang="fr-FR">
                <a:solidFill>
                  <a:schemeClr val="lt2"/>
                </a:solidFill>
              </a:rPr>
              <a:t>2. Tests:</a:t>
            </a:r>
            <a:endParaRPr/>
          </a:p>
        </p:txBody>
      </p:sp>
      <p:sp>
        <p:nvSpPr>
          <p:cNvPr id="185" name="Google Shape;185;g2a5fe21aee8_0_167"/>
          <p:cNvSpPr txBox="1"/>
          <p:nvPr>
            <p:ph idx="1" type="body"/>
          </p:nvPr>
        </p:nvSpPr>
        <p:spPr>
          <a:xfrm>
            <a:off x="396000" y="443550"/>
            <a:ext cx="7231800" cy="276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400"/>
              <a:buFont typeface="Arial"/>
              <a:buNone/>
            </a:pPr>
            <a:r>
              <a:rPr b="1" lang="fr-FR"/>
              <a:t>2.2 Test for different number of epochs</a:t>
            </a:r>
            <a:endParaRPr/>
          </a:p>
          <a:p>
            <a:pPr indent="0" lvl="0" marL="0" rtl="0" algn="l">
              <a:lnSpc>
                <a:spcPct val="100000"/>
              </a:lnSpc>
              <a:spcBef>
                <a:spcPts val="0"/>
              </a:spcBef>
              <a:spcAft>
                <a:spcPts val="0"/>
              </a:spcAft>
              <a:buClr>
                <a:schemeClr val="dk1"/>
              </a:buClr>
              <a:buSzPts val="400"/>
              <a:buFont typeface="Arial"/>
              <a:buNone/>
            </a:pPr>
            <a:r>
              <a:t/>
            </a:r>
            <a:endParaRPr b="1"/>
          </a:p>
          <a:p>
            <a:pPr indent="0" lvl="0" marL="0" rtl="0" algn="l">
              <a:lnSpc>
                <a:spcPct val="100000"/>
              </a:lnSpc>
              <a:spcBef>
                <a:spcPts val="0"/>
              </a:spcBef>
              <a:spcAft>
                <a:spcPts val="0"/>
              </a:spcAft>
              <a:buSzPts val="400"/>
              <a:buNone/>
            </a:pPr>
            <a:r>
              <a:t/>
            </a:r>
            <a:endParaRPr/>
          </a:p>
        </p:txBody>
      </p:sp>
      <p:sp>
        <p:nvSpPr>
          <p:cNvPr id="186" name="Google Shape;186;g2a5fe21aee8_0_167"/>
          <p:cNvSpPr txBox="1"/>
          <p:nvPr>
            <p:ph idx="12" type="sldNum"/>
          </p:nvPr>
        </p:nvSpPr>
        <p:spPr>
          <a:xfrm>
            <a:off x="7627938" y="214536"/>
            <a:ext cx="1127100" cy="30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2300"/>
              <a:buFont typeface="Arial"/>
              <a:buNone/>
            </a:pPr>
            <a:fld id="{00000000-1234-1234-1234-123412341234}" type="slidenum">
              <a:rPr lang="fr-FR"/>
              <a:t>‹#›</a:t>
            </a:fld>
            <a:endParaRPr/>
          </a:p>
        </p:txBody>
      </p:sp>
      <p:sp>
        <p:nvSpPr>
          <p:cNvPr id="187" name="Google Shape;187;g2a5fe21aee8_0_167"/>
          <p:cNvSpPr txBox="1"/>
          <p:nvPr/>
        </p:nvSpPr>
        <p:spPr>
          <a:xfrm>
            <a:off x="92700" y="3556800"/>
            <a:ext cx="8942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a:t>As expected, the dice score improved as we added epochs, but also considerably the training time.</a:t>
            </a:r>
            <a:endParaRPr/>
          </a:p>
          <a:p>
            <a:pPr indent="0" lvl="0" marL="0" rtl="0" algn="l">
              <a:spcBef>
                <a:spcPts val="0"/>
              </a:spcBef>
              <a:spcAft>
                <a:spcPts val="0"/>
              </a:spcAft>
              <a:buNone/>
            </a:pPr>
            <a:r>
              <a:rPr lang="fr-FR"/>
              <a:t>The difference in dice score between 15 epochs and  150 is not crucial, so we will do the tests with 15 epochs</a:t>
            </a:r>
            <a:endParaRPr/>
          </a:p>
        </p:txBody>
      </p:sp>
      <p:pic>
        <p:nvPicPr>
          <p:cNvPr id="188" name="Google Shape;188;g2a5fe21aee8_0_167"/>
          <p:cNvPicPr preferRelativeResize="0"/>
          <p:nvPr/>
        </p:nvPicPr>
        <p:blipFill>
          <a:blip r:embed="rId3">
            <a:alphaModFix/>
          </a:blip>
          <a:stretch>
            <a:fillRect/>
          </a:stretch>
        </p:blipFill>
        <p:spPr>
          <a:xfrm>
            <a:off x="152400" y="871950"/>
            <a:ext cx="3814932" cy="2532450"/>
          </a:xfrm>
          <a:prstGeom prst="rect">
            <a:avLst/>
          </a:prstGeom>
          <a:noFill/>
          <a:ln>
            <a:noFill/>
          </a:ln>
        </p:spPr>
      </p:pic>
      <p:pic>
        <p:nvPicPr>
          <p:cNvPr id="189" name="Google Shape;189;g2a5fe21aee8_0_167"/>
          <p:cNvPicPr preferRelativeResize="0"/>
          <p:nvPr/>
        </p:nvPicPr>
        <p:blipFill>
          <a:blip r:embed="rId4">
            <a:alphaModFix/>
          </a:blip>
          <a:stretch>
            <a:fillRect/>
          </a:stretch>
        </p:blipFill>
        <p:spPr>
          <a:xfrm>
            <a:off x="4435457" y="871950"/>
            <a:ext cx="3800482" cy="2532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6"/>
          <p:cNvSpPr txBox="1"/>
          <p:nvPr>
            <p:ph type="title"/>
          </p:nvPr>
        </p:nvSpPr>
        <p:spPr>
          <a:xfrm>
            <a:off x="396000" y="0"/>
            <a:ext cx="7231800" cy="4500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lt2"/>
              </a:buClr>
              <a:buSzPts val="2200"/>
              <a:buFont typeface="Arial"/>
              <a:buNone/>
            </a:pPr>
            <a:r>
              <a:rPr lang="fr-FR">
                <a:solidFill>
                  <a:schemeClr val="lt2"/>
                </a:solidFill>
              </a:rPr>
              <a:t>2</a:t>
            </a:r>
            <a:r>
              <a:rPr lang="fr-FR">
                <a:solidFill>
                  <a:schemeClr val="lt2"/>
                </a:solidFill>
              </a:rPr>
              <a:t>. Tests:</a:t>
            </a:r>
            <a:endParaRPr/>
          </a:p>
        </p:txBody>
      </p:sp>
      <p:sp>
        <p:nvSpPr>
          <p:cNvPr id="196" name="Google Shape;196;p6"/>
          <p:cNvSpPr txBox="1"/>
          <p:nvPr>
            <p:ph idx="1" type="body"/>
          </p:nvPr>
        </p:nvSpPr>
        <p:spPr>
          <a:xfrm>
            <a:off x="396000" y="443550"/>
            <a:ext cx="7231800" cy="276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400"/>
              <a:buFont typeface="Arial"/>
              <a:buNone/>
            </a:pPr>
            <a:r>
              <a:rPr b="1" lang="fr-FR"/>
              <a:t>2.2</a:t>
            </a:r>
            <a:r>
              <a:rPr b="1" lang="fr-FR"/>
              <a:t> Test for </a:t>
            </a:r>
            <a:r>
              <a:rPr b="1" lang="fr-FR"/>
              <a:t>different</a:t>
            </a:r>
            <a:r>
              <a:rPr b="1" lang="fr-FR"/>
              <a:t> number of epochs</a:t>
            </a:r>
            <a:endParaRPr/>
          </a:p>
          <a:p>
            <a:pPr indent="0" lvl="0" marL="0" rtl="0" algn="l">
              <a:lnSpc>
                <a:spcPct val="100000"/>
              </a:lnSpc>
              <a:spcBef>
                <a:spcPts val="0"/>
              </a:spcBef>
              <a:spcAft>
                <a:spcPts val="0"/>
              </a:spcAft>
              <a:buSzPts val="400"/>
              <a:buNone/>
            </a:pPr>
            <a:r>
              <a:t/>
            </a:r>
            <a:endParaRPr/>
          </a:p>
        </p:txBody>
      </p:sp>
      <p:sp>
        <p:nvSpPr>
          <p:cNvPr id="197" name="Google Shape;197;p6"/>
          <p:cNvSpPr txBox="1"/>
          <p:nvPr>
            <p:ph idx="12" type="sldNum"/>
          </p:nvPr>
        </p:nvSpPr>
        <p:spPr>
          <a:xfrm>
            <a:off x="7627938" y="214536"/>
            <a:ext cx="1127100" cy="30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2300"/>
              <a:buFont typeface="Arial"/>
              <a:buNone/>
            </a:pPr>
            <a:fld id="{00000000-1234-1234-1234-123412341234}" type="slidenum">
              <a:rPr lang="fr-FR"/>
              <a:t>‹#›</a:t>
            </a:fld>
            <a:endParaRPr/>
          </a:p>
        </p:txBody>
      </p:sp>
      <p:pic>
        <p:nvPicPr>
          <p:cNvPr id="198" name="Google Shape;198;p6"/>
          <p:cNvPicPr preferRelativeResize="0"/>
          <p:nvPr/>
        </p:nvPicPr>
        <p:blipFill>
          <a:blip r:embed="rId3">
            <a:alphaModFix/>
          </a:blip>
          <a:stretch>
            <a:fillRect/>
          </a:stretch>
        </p:blipFill>
        <p:spPr>
          <a:xfrm>
            <a:off x="633875" y="941400"/>
            <a:ext cx="3820054" cy="2675188"/>
          </a:xfrm>
          <a:prstGeom prst="rect">
            <a:avLst/>
          </a:prstGeom>
          <a:noFill/>
          <a:ln>
            <a:noFill/>
          </a:ln>
        </p:spPr>
      </p:pic>
      <p:pic>
        <p:nvPicPr>
          <p:cNvPr id="199" name="Google Shape;199;p6"/>
          <p:cNvPicPr preferRelativeResize="0"/>
          <p:nvPr/>
        </p:nvPicPr>
        <p:blipFill>
          <a:blip r:embed="rId4">
            <a:alphaModFix/>
          </a:blip>
          <a:stretch>
            <a:fillRect/>
          </a:stretch>
        </p:blipFill>
        <p:spPr>
          <a:xfrm>
            <a:off x="4945625" y="871950"/>
            <a:ext cx="4045974" cy="2822119"/>
          </a:xfrm>
          <a:prstGeom prst="rect">
            <a:avLst/>
          </a:prstGeom>
          <a:noFill/>
          <a:ln>
            <a:noFill/>
          </a:ln>
        </p:spPr>
      </p:pic>
      <p:sp>
        <p:nvSpPr>
          <p:cNvPr id="200" name="Google Shape;200;p6"/>
          <p:cNvSpPr txBox="1"/>
          <p:nvPr/>
        </p:nvSpPr>
        <p:spPr>
          <a:xfrm>
            <a:off x="276450" y="3616600"/>
            <a:ext cx="7351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a:t>Evidently the dice_score was lower the higher the number of epochs. </a:t>
            </a:r>
            <a:endParaRPr/>
          </a:p>
          <a:p>
            <a:pPr indent="0" lvl="0" marL="0" rtl="0" algn="l">
              <a:spcBef>
                <a:spcPts val="0"/>
              </a:spcBef>
              <a:spcAft>
                <a:spcPts val="0"/>
              </a:spcAft>
              <a:buNone/>
            </a:pPr>
            <a:r>
              <a:rPr lang="fr-FR"/>
              <a:t>Likewise the Hausdorff distance was lower the higher the number of epochs.</a:t>
            </a:r>
            <a:endParaRPr/>
          </a:p>
        </p:txBody>
      </p:sp>
      <p:sp>
        <p:nvSpPr>
          <p:cNvPr id="201" name="Google Shape;201;p6"/>
          <p:cNvSpPr txBox="1"/>
          <p:nvPr/>
        </p:nvSpPr>
        <p:spPr>
          <a:xfrm>
            <a:off x="1260475" y="4354525"/>
            <a:ext cx="7850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a:t>We note that the dice score is not much lower for 15 epochs than for 150 epochs and takes much less time. This is why </a:t>
            </a:r>
            <a:r>
              <a:rPr lang="fr-FR">
                <a:solidFill>
                  <a:schemeClr val="dk1"/>
                </a:solidFill>
              </a:rPr>
              <a:t> we will use </a:t>
            </a:r>
            <a:r>
              <a:rPr lang="fr-FR"/>
              <a:t>15 epochs for the following tests.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2a5fe21aee8_0_79"/>
          <p:cNvSpPr txBox="1"/>
          <p:nvPr>
            <p:ph type="title"/>
          </p:nvPr>
        </p:nvSpPr>
        <p:spPr>
          <a:xfrm>
            <a:off x="396000" y="0"/>
            <a:ext cx="7231800" cy="4500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lt2"/>
              </a:buClr>
              <a:buSzPts val="2200"/>
              <a:buFont typeface="Arial"/>
              <a:buNone/>
            </a:pPr>
            <a:r>
              <a:rPr lang="fr-FR">
                <a:solidFill>
                  <a:schemeClr val="lt2"/>
                </a:solidFill>
              </a:rPr>
              <a:t>2. Tests:</a:t>
            </a:r>
            <a:endParaRPr/>
          </a:p>
        </p:txBody>
      </p:sp>
      <p:sp>
        <p:nvSpPr>
          <p:cNvPr id="208" name="Google Shape;208;g2a5fe21aee8_0_79"/>
          <p:cNvSpPr txBox="1"/>
          <p:nvPr>
            <p:ph idx="1" type="body"/>
          </p:nvPr>
        </p:nvSpPr>
        <p:spPr>
          <a:xfrm>
            <a:off x="396000" y="443550"/>
            <a:ext cx="7231800" cy="276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400"/>
              <a:buFont typeface="Arial"/>
              <a:buNone/>
            </a:pPr>
            <a:r>
              <a:rPr b="1" lang="fr-FR"/>
              <a:t>2.3 Test for different number of skip connections</a:t>
            </a:r>
            <a:endParaRPr/>
          </a:p>
          <a:p>
            <a:pPr indent="0" lvl="0" marL="0" rtl="0" algn="l">
              <a:lnSpc>
                <a:spcPct val="100000"/>
              </a:lnSpc>
              <a:spcBef>
                <a:spcPts val="0"/>
              </a:spcBef>
              <a:spcAft>
                <a:spcPts val="0"/>
              </a:spcAft>
              <a:buSzPts val="400"/>
              <a:buNone/>
            </a:pPr>
            <a:r>
              <a:t/>
            </a:r>
            <a:endParaRPr/>
          </a:p>
        </p:txBody>
      </p:sp>
      <p:sp>
        <p:nvSpPr>
          <p:cNvPr id="209" name="Google Shape;209;g2a5fe21aee8_0_79"/>
          <p:cNvSpPr txBox="1"/>
          <p:nvPr>
            <p:ph idx="12" type="sldNum"/>
          </p:nvPr>
        </p:nvSpPr>
        <p:spPr>
          <a:xfrm>
            <a:off x="7627938" y="214536"/>
            <a:ext cx="1127100" cy="30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2300"/>
              <a:buFont typeface="Arial"/>
              <a:buNone/>
            </a:pPr>
            <a:fld id="{00000000-1234-1234-1234-123412341234}" type="slidenum">
              <a:rPr lang="fr-FR"/>
              <a:t>‹#›</a:t>
            </a:fld>
            <a:endParaRPr/>
          </a:p>
        </p:txBody>
      </p:sp>
      <p:sp>
        <p:nvSpPr>
          <p:cNvPr id="210" name="Google Shape;210;g2a5fe21aee8_0_79"/>
          <p:cNvSpPr txBox="1"/>
          <p:nvPr/>
        </p:nvSpPr>
        <p:spPr>
          <a:xfrm>
            <a:off x="276300" y="3556800"/>
            <a:ext cx="8758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a:t>As expected, the dice score improved as we added skip connections.</a:t>
            </a:r>
            <a:endParaRPr/>
          </a:p>
          <a:p>
            <a:pPr indent="0" lvl="0" marL="0" rtl="0" algn="l">
              <a:spcBef>
                <a:spcPts val="0"/>
              </a:spcBef>
              <a:spcAft>
                <a:spcPts val="0"/>
              </a:spcAft>
              <a:buNone/>
            </a:pPr>
            <a:r>
              <a:rPr lang="fr-FR"/>
              <a:t>But training takes twice as long.</a:t>
            </a:r>
            <a:endParaRPr/>
          </a:p>
          <a:p>
            <a:pPr indent="0" lvl="0" marL="0" rtl="0" algn="l">
              <a:spcBef>
                <a:spcPts val="0"/>
              </a:spcBef>
              <a:spcAft>
                <a:spcPts val="0"/>
              </a:spcAft>
              <a:buNone/>
            </a:pPr>
            <a:r>
              <a:rPr lang="fr-FR"/>
              <a:t>Adding more skip connections could be a good idea, although the training time would increase considerably.</a:t>
            </a:r>
            <a:endParaRPr/>
          </a:p>
        </p:txBody>
      </p:sp>
      <p:pic>
        <p:nvPicPr>
          <p:cNvPr id="211" name="Google Shape;211;g2a5fe21aee8_0_79"/>
          <p:cNvPicPr preferRelativeResize="0"/>
          <p:nvPr/>
        </p:nvPicPr>
        <p:blipFill>
          <a:blip r:embed="rId3">
            <a:alphaModFix/>
          </a:blip>
          <a:stretch>
            <a:fillRect/>
          </a:stretch>
        </p:blipFill>
        <p:spPr>
          <a:xfrm>
            <a:off x="276300" y="871950"/>
            <a:ext cx="3841986" cy="2532450"/>
          </a:xfrm>
          <a:prstGeom prst="rect">
            <a:avLst/>
          </a:prstGeom>
          <a:noFill/>
          <a:ln>
            <a:noFill/>
          </a:ln>
        </p:spPr>
      </p:pic>
      <p:pic>
        <p:nvPicPr>
          <p:cNvPr id="212" name="Google Shape;212;g2a5fe21aee8_0_79"/>
          <p:cNvPicPr preferRelativeResize="0"/>
          <p:nvPr/>
        </p:nvPicPr>
        <p:blipFill>
          <a:blip r:embed="rId4">
            <a:alphaModFix/>
          </a:blip>
          <a:stretch>
            <a:fillRect/>
          </a:stretch>
        </p:blipFill>
        <p:spPr>
          <a:xfrm>
            <a:off x="4342186" y="871950"/>
            <a:ext cx="3826700" cy="2532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2a5fe21aee8_0_65"/>
          <p:cNvSpPr txBox="1"/>
          <p:nvPr>
            <p:ph type="title"/>
          </p:nvPr>
        </p:nvSpPr>
        <p:spPr>
          <a:xfrm>
            <a:off x="396000" y="0"/>
            <a:ext cx="7231800" cy="4500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lt2"/>
              </a:buClr>
              <a:buSzPts val="2200"/>
              <a:buFont typeface="Arial"/>
              <a:buNone/>
            </a:pPr>
            <a:r>
              <a:rPr lang="fr-FR">
                <a:solidFill>
                  <a:schemeClr val="lt2"/>
                </a:solidFill>
              </a:rPr>
              <a:t>2. Tests:</a:t>
            </a:r>
            <a:endParaRPr/>
          </a:p>
        </p:txBody>
      </p:sp>
      <p:sp>
        <p:nvSpPr>
          <p:cNvPr id="219" name="Google Shape;219;g2a5fe21aee8_0_65"/>
          <p:cNvSpPr txBox="1"/>
          <p:nvPr>
            <p:ph idx="1" type="body"/>
          </p:nvPr>
        </p:nvSpPr>
        <p:spPr>
          <a:xfrm>
            <a:off x="396000" y="443550"/>
            <a:ext cx="7231800" cy="276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400"/>
              <a:buFont typeface="Arial"/>
              <a:buNone/>
            </a:pPr>
            <a:r>
              <a:rPr b="1" lang="fr-FR"/>
              <a:t>2.3 Test for different number of skip connections</a:t>
            </a:r>
            <a:endParaRPr/>
          </a:p>
          <a:p>
            <a:pPr indent="0" lvl="0" marL="0" rtl="0" algn="l">
              <a:lnSpc>
                <a:spcPct val="100000"/>
              </a:lnSpc>
              <a:spcBef>
                <a:spcPts val="0"/>
              </a:spcBef>
              <a:spcAft>
                <a:spcPts val="0"/>
              </a:spcAft>
              <a:buSzPts val="400"/>
              <a:buNone/>
            </a:pPr>
            <a:r>
              <a:t/>
            </a:r>
            <a:endParaRPr/>
          </a:p>
        </p:txBody>
      </p:sp>
      <p:sp>
        <p:nvSpPr>
          <p:cNvPr id="220" name="Google Shape;220;g2a5fe21aee8_0_65"/>
          <p:cNvSpPr txBox="1"/>
          <p:nvPr>
            <p:ph idx="12" type="sldNum"/>
          </p:nvPr>
        </p:nvSpPr>
        <p:spPr>
          <a:xfrm>
            <a:off x="7627938" y="214536"/>
            <a:ext cx="1127100" cy="30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2300"/>
              <a:buFont typeface="Arial"/>
              <a:buNone/>
            </a:pPr>
            <a:fld id="{00000000-1234-1234-1234-123412341234}" type="slidenum">
              <a:rPr lang="fr-FR"/>
              <a:t>‹#›</a:t>
            </a:fld>
            <a:endParaRPr/>
          </a:p>
        </p:txBody>
      </p:sp>
      <p:pic>
        <p:nvPicPr>
          <p:cNvPr id="221" name="Google Shape;221;g2a5fe21aee8_0_65"/>
          <p:cNvPicPr preferRelativeResize="0"/>
          <p:nvPr/>
        </p:nvPicPr>
        <p:blipFill>
          <a:blip r:embed="rId3">
            <a:alphaModFix/>
          </a:blip>
          <a:stretch>
            <a:fillRect/>
          </a:stretch>
        </p:blipFill>
        <p:spPr>
          <a:xfrm>
            <a:off x="398175" y="902025"/>
            <a:ext cx="3762943" cy="2592250"/>
          </a:xfrm>
          <a:prstGeom prst="rect">
            <a:avLst/>
          </a:prstGeom>
          <a:noFill/>
          <a:ln>
            <a:noFill/>
          </a:ln>
        </p:spPr>
      </p:pic>
      <p:pic>
        <p:nvPicPr>
          <p:cNvPr id="222" name="Google Shape;222;g2a5fe21aee8_0_65"/>
          <p:cNvPicPr preferRelativeResize="0"/>
          <p:nvPr/>
        </p:nvPicPr>
        <p:blipFill>
          <a:blip r:embed="rId4">
            <a:alphaModFix/>
          </a:blip>
          <a:stretch>
            <a:fillRect/>
          </a:stretch>
        </p:blipFill>
        <p:spPr>
          <a:xfrm>
            <a:off x="4996700" y="877950"/>
            <a:ext cx="3864350" cy="2673250"/>
          </a:xfrm>
          <a:prstGeom prst="rect">
            <a:avLst/>
          </a:prstGeom>
          <a:noFill/>
          <a:ln>
            <a:noFill/>
          </a:ln>
        </p:spPr>
      </p:pic>
      <p:sp>
        <p:nvSpPr>
          <p:cNvPr id="223" name="Google Shape;223;g2a5fe21aee8_0_65"/>
          <p:cNvSpPr txBox="1"/>
          <p:nvPr/>
        </p:nvSpPr>
        <p:spPr>
          <a:xfrm>
            <a:off x="396000" y="3551200"/>
            <a:ext cx="7545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a:t>Using 3 skip connections improves segmentation by 10%. This shows the great value of this approach versus using a transformer and decoding directly.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2a5fe21aee8_0_113"/>
          <p:cNvSpPr txBox="1"/>
          <p:nvPr>
            <p:ph type="title"/>
          </p:nvPr>
        </p:nvSpPr>
        <p:spPr>
          <a:xfrm>
            <a:off x="396000" y="0"/>
            <a:ext cx="7231800" cy="4500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lt2"/>
              </a:buClr>
              <a:buSzPts val="2200"/>
              <a:buFont typeface="Arial"/>
              <a:buNone/>
            </a:pPr>
            <a:r>
              <a:rPr lang="fr-FR">
                <a:solidFill>
                  <a:schemeClr val="lt2"/>
                </a:solidFill>
              </a:rPr>
              <a:t>2. Tests:</a:t>
            </a:r>
            <a:endParaRPr/>
          </a:p>
        </p:txBody>
      </p:sp>
      <p:sp>
        <p:nvSpPr>
          <p:cNvPr id="230" name="Google Shape;230;g2a5fe21aee8_0_113"/>
          <p:cNvSpPr txBox="1"/>
          <p:nvPr>
            <p:ph idx="1" type="body"/>
          </p:nvPr>
        </p:nvSpPr>
        <p:spPr>
          <a:xfrm>
            <a:off x="396000" y="443550"/>
            <a:ext cx="7231800" cy="276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400"/>
              <a:buFont typeface="Arial"/>
              <a:buNone/>
            </a:pPr>
            <a:r>
              <a:rPr b="1" lang="fr-FR"/>
              <a:t>2.4 The impact of the input image size (resolution)</a:t>
            </a:r>
            <a:endParaRPr/>
          </a:p>
          <a:p>
            <a:pPr indent="0" lvl="0" marL="0" rtl="0" algn="l">
              <a:lnSpc>
                <a:spcPct val="100000"/>
              </a:lnSpc>
              <a:spcBef>
                <a:spcPts val="0"/>
              </a:spcBef>
              <a:spcAft>
                <a:spcPts val="0"/>
              </a:spcAft>
              <a:buSzPts val="400"/>
              <a:buNone/>
            </a:pPr>
            <a:r>
              <a:t/>
            </a:r>
            <a:endParaRPr/>
          </a:p>
        </p:txBody>
      </p:sp>
      <p:sp>
        <p:nvSpPr>
          <p:cNvPr id="231" name="Google Shape;231;g2a5fe21aee8_0_113"/>
          <p:cNvSpPr txBox="1"/>
          <p:nvPr>
            <p:ph idx="12" type="sldNum"/>
          </p:nvPr>
        </p:nvSpPr>
        <p:spPr>
          <a:xfrm>
            <a:off x="7627938" y="214536"/>
            <a:ext cx="1127100" cy="30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2300"/>
              <a:buFont typeface="Arial"/>
              <a:buNone/>
            </a:pPr>
            <a:fld id="{00000000-1234-1234-1234-123412341234}" type="slidenum">
              <a:rPr lang="fr-FR"/>
              <a:t>‹#›</a:t>
            </a:fld>
            <a:endParaRPr/>
          </a:p>
        </p:txBody>
      </p:sp>
      <p:sp>
        <p:nvSpPr>
          <p:cNvPr id="232" name="Google Shape;232;g2a5fe21aee8_0_113"/>
          <p:cNvSpPr txBox="1"/>
          <p:nvPr/>
        </p:nvSpPr>
        <p:spPr>
          <a:xfrm>
            <a:off x="365550" y="1222700"/>
            <a:ext cx="72927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sz="1600"/>
              <a:t>Until now we have been using a lower resolution than the original for faster processing.</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fr-FR" sz="1600"/>
              <a:t>It is expected that using larger images will give better results, however, the higher the resolution, the more features the model has to take into account, the more RAM it consumes and the longer it takes to train.</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fr-FR" sz="1600"/>
              <a:t>Indeed, we couldn't finish this test as RAM memory  reached its maximum capacity.</a:t>
            </a:r>
            <a:endParaRPr sz="1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g2a5fe21aee8_0_129"/>
          <p:cNvSpPr txBox="1"/>
          <p:nvPr>
            <p:ph type="title"/>
          </p:nvPr>
        </p:nvSpPr>
        <p:spPr>
          <a:xfrm>
            <a:off x="396000" y="0"/>
            <a:ext cx="7231800" cy="4500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lt2"/>
              </a:buClr>
              <a:buSzPts val="2200"/>
              <a:buFont typeface="Arial"/>
              <a:buNone/>
            </a:pPr>
            <a:r>
              <a:rPr lang="fr-FR">
                <a:solidFill>
                  <a:schemeClr val="lt2"/>
                </a:solidFill>
              </a:rPr>
              <a:t>2. Tests:</a:t>
            </a:r>
            <a:endParaRPr/>
          </a:p>
        </p:txBody>
      </p:sp>
      <p:sp>
        <p:nvSpPr>
          <p:cNvPr id="239" name="Google Shape;239;g2a5fe21aee8_0_129"/>
          <p:cNvSpPr txBox="1"/>
          <p:nvPr>
            <p:ph idx="1" type="body"/>
          </p:nvPr>
        </p:nvSpPr>
        <p:spPr>
          <a:xfrm>
            <a:off x="396000" y="443550"/>
            <a:ext cx="7231800" cy="276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400"/>
              <a:buFont typeface="Arial"/>
              <a:buNone/>
            </a:pPr>
            <a:r>
              <a:rPr b="1" lang="fr-FR"/>
              <a:t>2.5 Influence of Patch Size</a:t>
            </a:r>
            <a:endParaRPr/>
          </a:p>
          <a:p>
            <a:pPr indent="0" lvl="0" marL="0" rtl="0" algn="l">
              <a:lnSpc>
                <a:spcPct val="100000"/>
              </a:lnSpc>
              <a:spcBef>
                <a:spcPts val="0"/>
              </a:spcBef>
              <a:spcAft>
                <a:spcPts val="0"/>
              </a:spcAft>
              <a:buSzPts val="400"/>
              <a:buNone/>
            </a:pPr>
            <a:r>
              <a:t/>
            </a:r>
            <a:endParaRPr/>
          </a:p>
        </p:txBody>
      </p:sp>
      <p:sp>
        <p:nvSpPr>
          <p:cNvPr id="240" name="Google Shape;240;g2a5fe21aee8_0_129"/>
          <p:cNvSpPr txBox="1"/>
          <p:nvPr>
            <p:ph idx="12" type="sldNum"/>
          </p:nvPr>
        </p:nvSpPr>
        <p:spPr>
          <a:xfrm>
            <a:off x="7627938" y="214536"/>
            <a:ext cx="1127100" cy="30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2300"/>
              <a:buFont typeface="Arial"/>
              <a:buNone/>
            </a:pPr>
            <a:fld id="{00000000-1234-1234-1234-123412341234}" type="slidenum">
              <a:rPr lang="fr-FR"/>
              <a:t>‹#›</a:t>
            </a:fld>
            <a:endParaRPr/>
          </a:p>
        </p:txBody>
      </p:sp>
      <p:sp>
        <p:nvSpPr>
          <p:cNvPr id="241" name="Google Shape;241;g2a5fe21aee8_0_129"/>
          <p:cNvSpPr txBox="1"/>
          <p:nvPr/>
        </p:nvSpPr>
        <p:spPr>
          <a:xfrm>
            <a:off x="218200" y="904225"/>
            <a:ext cx="7292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sz="1800"/>
              <a:t>Possible improvement for the tests:</a:t>
            </a:r>
            <a:endParaRPr sz="1800"/>
          </a:p>
        </p:txBody>
      </p:sp>
      <p:pic>
        <p:nvPicPr>
          <p:cNvPr id="242" name="Google Shape;242;g2a5fe21aee8_0_129"/>
          <p:cNvPicPr preferRelativeResize="0"/>
          <p:nvPr/>
        </p:nvPicPr>
        <p:blipFill rotWithShape="1">
          <a:blip r:embed="rId3">
            <a:alphaModFix/>
          </a:blip>
          <a:srcRect b="0" l="0" r="62960" t="0"/>
          <a:stretch/>
        </p:blipFill>
        <p:spPr>
          <a:xfrm>
            <a:off x="766750" y="1312725"/>
            <a:ext cx="1891874" cy="2518050"/>
          </a:xfrm>
          <a:prstGeom prst="rect">
            <a:avLst/>
          </a:prstGeom>
          <a:noFill/>
          <a:ln>
            <a:noFill/>
          </a:ln>
        </p:spPr>
      </p:pic>
      <p:pic>
        <p:nvPicPr>
          <p:cNvPr id="243" name="Google Shape;243;g2a5fe21aee8_0_129"/>
          <p:cNvPicPr preferRelativeResize="0"/>
          <p:nvPr/>
        </p:nvPicPr>
        <p:blipFill>
          <a:blip r:embed="rId4">
            <a:alphaModFix/>
          </a:blip>
          <a:stretch>
            <a:fillRect/>
          </a:stretch>
        </p:blipFill>
        <p:spPr>
          <a:xfrm>
            <a:off x="4319150" y="2955925"/>
            <a:ext cx="2473600" cy="1368449"/>
          </a:xfrm>
          <a:prstGeom prst="rect">
            <a:avLst/>
          </a:prstGeom>
          <a:noFill/>
          <a:ln>
            <a:noFill/>
          </a:ln>
        </p:spPr>
      </p:pic>
      <p:sp>
        <p:nvSpPr>
          <p:cNvPr id="244" name="Google Shape;244;g2a5fe21aee8_0_129"/>
          <p:cNvSpPr txBox="1"/>
          <p:nvPr/>
        </p:nvSpPr>
        <p:spPr>
          <a:xfrm>
            <a:off x="3551575" y="1225938"/>
            <a:ext cx="4643400" cy="155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sz="1500">
                <a:solidFill>
                  <a:schemeClr val="dk1"/>
                </a:solidFill>
              </a:rPr>
              <a:t>Dividing the image into patches allows the use of transformers to capture the relationships between different parts of the image.</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fr-FR" sz="1500">
                <a:solidFill>
                  <a:schemeClr val="dk1"/>
                </a:solidFill>
              </a:rPr>
              <a:t>Using larger patches captures less detail but greatly simplifies the model allowing for faster training.</a:t>
            </a:r>
            <a:endParaRPr sz="1500">
              <a:solidFill>
                <a:schemeClr val="dk1"/>
              </a:solidFill>
            </a:endParaRPr>
          </a:p>
          <a:p>
            <a:pPr indent="0" lvl="0" marL="0" rtl="0" algn="l">
              <a:spcBef>
                <a:spcPts val="0"/>
              </a:spcBef>
              <a:spcAft>
                <a:spcPts val="0"/>
              </a:spcAft>
              <a:buNone/>
            </a:pPr>
            <a:r>
              <a:t/>
            </a:r>
            <a:endParaRPr sz="16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2"/>
          <p:cNvSpPr txBox="1"/>
          <p:nvPr>
            <p:ph idx="10" type="dt"/>
          </p:nvPr>
        </p:nvSpPr>
        <p:spPr>
          <a:xfrm>
            <a:off x="-1" y="5002020"/>
            <a:ext cx="265200" cy="1350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400"/>
              <a:buNone/>
            </a:pPr>
            <a:r>
              <a:rPr lang="fr-FR"/>
              <a:t>03/02/17</a:t>
            </a:r>
            <a:endParaRPr/>
          </a:p>
        </p:txBody>
      </p:sp>
      <p:sp>
        <p:nvSpPr>
          <p:cNvPr id="250" name="Google Shape;250;p12"/>
          <p:cNvSpPr txBox="1"/>
          <p:nvPr>
            <p:ph idx="12" type="sldNum"/>
          </p:nvPr>
        </p:nvSpPr>
        <p:spPr>
          <a:xfrm>
            <a:off x="-1" y="5002020"/>
            <a:ext cx="266400" cy="135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00"/>
              <a:buNone/>
            </a:pPr>
            <a:fld id="{00000000-1234-1234-1234-123412341234}" type="slidenum">
              <a:rPr lang="fr-FR"/>
              <a:t>‹#›</a:t>
            </a:fld>
            <a:endParaRPr/>
          </a:p>
        </p:txBody>
      </p:sp>
      <p:sp>
        <p:nvSpPr>
          <p:cNvPr id="251" name="Google Shape;251;p12"/>
          <p:cNvSpPr txBox="1"/>
          <p:nvPr>
            <p:ph idx="11" type="ftr"/>
          </p:nvPr>
        </p:nvSpPr>
        <p:spPr>
          <a:xfrm>
            <a:off x="-1" y="5002020"/>
            <a:ext cx="266400" cy="1350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400"/>
              <a:buNone/>
            </a:pPr>
            <a:r>
              <a:rPr lang="fr-FR"/>
              <a:t>TITRE DE LA PRÉSENTATION - MENU « INSERTION / EN-TÊTE ET PIED DE PAGE »</a:t>
            </a:r>
            <a:endParaRPr/>
          </a:p>
        </p:txBody>
      </p:sp>
      <p:sp>
        <p:nvSpPr>
          <p:cNvPr id="252" name="Google Shape;252;p12"/>
          <p:cNvSpPr txBox="1"/>
          <p:nvPr>
            <p:ph idx="1" type="body"/>
          </p:nvPr>
        </p:nvSpPr>
        <p:spPr>
          <a:xfrm>
            <a:off x="1373189" y="688180"/>
            <a:ext cx="7081800" cy="3369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chemeClr val="lt1"/>
              </a:buClr>
              <a:buSzPts val="850"/>
              <a:buFont typeface="Arial"/>
              <a:buNone/>
            </a:pPr>
            <a:r>
              <a:rPr lang="fr-FR"/>
              <a:t>3. Results</a:t>
            </a:r>
            <a:endParaRPr/>
          </a:p>
          <a:p>
            <a:pPr indent="0" lvl="1" marL="0" rtl="0" algn="r">
              <a:lnSpc>
                <a:spcPct val="100000"/>
              </a:lnSpc>
              <a:spcBef>
                <a:spcPts val="0"/>
              </a:spcBef>
              <a:spcAft>
                <a:spcPts val="0"/>
              </a:spcAft>
              <a:buClr>
                <a:schemeClr val="lt1"/>
              </a:buClr>
              <a:buSzPts val="850"/>
              <a:buFont typeface="Arial"/>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2a5fe21aee8_0_25"/>
          <p:cNvSpPr txBox="1"/>
          <p:nvPr>
            <p:ph type="title"/>
          </p:nvPr>
        </p:nvSpPr>
        <p:spPr>
          <a:xfrm>
            <a:off x="396000" y="0"/>
            <a:ext cx="7231800" cy="4500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lt2"/>
              </a:buClr>
              <a:buSzPts val="2200"/>
              <a:buFont typeface="Arial"/>
              <a:buNone/>
            </a:pPr>
            <a:r>
              <a:rPr lang="fr-FR">
                <a:solidFill>
                  <a:schemeClr val="lt2"/>
                </a:solidFill>
              </a:rPr>
              <a:t>3. Results : </a:t>
            </a:r>
            <a:endParaRPr/>
          </a:p>
        </p:txBody>
      </p:sp>
      <p:sp>
        <p:nvSpPr>
          <p:cNvPr id="258" name="Google Shape;258;g2a5fe21aee8_0_25"/>
          <p:cNvSpPr txBox="1"/>
          <p:nvPr>
            <p:ph idx="12" type="sldNum"/>
          </p:nvPr>
        </p:nvSpPr>
        <p:spPr>
          <a:xfrm>
            <a:off x="7627938" y="214536"/>
            <a:ext cx="1127100" cy="30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2300"/>
              <a:buNone/>
            </a:pPr>
            <a:fld id="{00000000-1234-1234-1234-123412341234}" type="slidenum">
              <a:rPr lang="fr-FR"/>
              <a:t>‹#›</a:t>
            </a:fld>
            <a:endParaRPr/>
          </a:p>
        </p:txBody>
      </p:sp>
      <p:sp>
        <p:nvSpPr>
          <p:cNvPr id="259" name="Google Shape;259;g2a5fe21aee8_0_25"/>
          <p:cNvSpPr txBox="1"/>
          <p:nvPr/>
        </p:nvSpPr>
        <p:spPr>
          <a:xfrm>
            <a:off x="475825" y="322325"/>
            <a:ext cx="7408200" cy="45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sz="2000">
                <a:solidFill>
                  <a:schemeClr val="dk1"/>
                </a:solidFill>
              </a:rPr>
              <a:t>Interactive visual comparison for patient 38</a:t>
            </a:r>
            <a:endParaRPr sz="2000">
              <a:solidFill>
                <a:schemeClr val="dk1"/>
              </a:solidFill>
            </a:endParaRPr>
          </a:p>
        </p:txBody>
      </p:sp>
      <p:sp>
        <p:nvSpPr>
          <p:cNvPr id="260" name="Google Shape;260;g2a5fe21aee8_0_25"/>
          <p:cNvSpPr txBox="1"/>
          <p:nvPr/>
        </p:nvSpPr>
        <p:spPr>
          <a:xfrm>
            <a:off x="2525988" y="1027413"/>
            <a:ext cx="7408200" cy="45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sz="1800">
                <a:solidFill>
                  <a:schemeClr val="dk1"/>
                </a:solidFill>
              </a:rPr>
              <a:t>150 epochs 3 skip</a:t>
            </a:r>
            <a:endParaRPr sz="1800">
              <a:solidFill>
                <a:schemeClr val="dk1"/>
              </a:solidFill>
            </a:endParaRPr>
          </a:p>
        </p:txBody>
      </p:sp>
      <p:sp>
        <p:nvSpPr>
          <p:cNvPr id="261" name="Google Shape;261;g2a5fe21aee8_0_25"/>
          <p:cNvSpPr txBox="1"/>
          <p:nvPr/>
        </p:nvSpPr>
        <p:spPr>
          <a:xfrm>
            <a:off x="4999050" y="1027425"/>
            <a:ext cx="2040600" cy="45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sz="1800">
                <a:solidFill>
                  <a:schemeClr val="dk1"/>
                </a:solidFill>
              </a:rPr>
              <a:t>2</a:t>
            </a:r>
            <a:r>
              <a:rPr lang="fr-FR" sz="1800">
                <a:solidFill>
                  <a:schemeClr val="dk1"/>
                </a:solidFill>
              </a:rPr>
              <a:t>0 epochs 3 skip</a:t>
            </a:r>
            <a:endParaRPr sz="1800">
              <a:solidFill>
                <a:schemeClr val="dk1"/>
              </a:solidFill>
            </a:endParaRPr>
          </a:p>
        </p:txBody>
      </p:sp>
      <p:sp>
        <p:nvSpPr>
          <p:cNvPr id="262" name="Google Shape;262;g2a5fe21aee8_0_25"/>
          <p:cNvSpPr txBox="1"/>
          <p:nvPr/>
        </p:nvSpPr>
        <p:spPr>
          <a:xfrm>
            <a:off x="7171200" y="1027425"/>
            <a:ext cx="2040600" cy="45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sz="1800">
                <a:solidFill>
                  <a:schemeClr val="dk1"/>
                </a:solidFill>
              </a:rPr>
              <a:t>20 epochs 0 skip</a:t>
            </a:r>
            <a:endParaRPr sz="1800">
              <a:solidFill>
                <a:schemeClr val="dk1"/>
              </a:solidFill>
            </a:endParaRPr>
          </a:p>
        </p:txBody>
      </p:sp>
      <p:sp>
        <p:nvSpPr>
          <p:cNvPr id="263" name="Google Shape;263;g2a5fe21aee8_0_25"/>
          <p:cNvSpPr txBox="1"/>
          <p:nvPr/>
        </p:nvSpPr>
        <p:spPr>
          <a:xfrm>
            <a:off x="44850" y="1007525"/>
            <a:ext cx="2040600" cy="45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sz="1800">
                <a:solidFill>
                  <a:schemeClr val="dk1"/>
                </a:solidFill>
              </a:rPr>
              <a:t>Ground truth</a:t>
            </a:r>
            <a:endParaRPr sz="1800">
              <a:solidFill>
                <a:schemeClr val="dk1"/>
              </a:solidFill>
            </a:endParaRPr>
          </a:p>
        </p:txBody>
      </p:sp>
      <p:pic>
        <p:nvPicPr>
          <p:cNvPr id="264" name="Google Shape;264;g2a5fe21aee8_0_25"/>
          <p:cNvPicPr preferRelativeResize="0"/>
          <p:nvPr/>
        </p:nvPicPr>
        <p:blipFill rotWithShape="1">
          <a:blip r:embed="rId3">
            <a:alphaModFix/>
          </a:blip>
          <a:srcRect b="0" l="11495" r="11969" t="0"/>
          <a:stretch/>
        </p:blipFill>
        <p:spPr>
          <a:xfrm>
            <a:off x="122175" y="1732525"/>
            <a:ext cx="1885950" cy="3144424"/>
          </a:xfrm>
          <a:prstGeom prst="rect">
            <a:avLst/>
          </a:prstGeom>
          <a:noFill/>
          <a:ln>
            <a:noFill/>
          </a:ln>
        </p:spPr>
      </p:pic>
      <p:pic>
        <p:nvPicPr>
          <p:cNvPr id="265" name="Google Shape;265;g2a5fe21aee8_0_25"/>
          <p:cNvPicPr preferRelativeResize="0"/>
          <p:nvPr/>
        </p:nvPicPr>
        <p:blipFill rotWithShape="1">
          <a:blip r:embed="rId4">
            <a:alphaModFix/>
          </a:blip>
          <a:srcRect b="0" l="10686" r="10678" t="0"/>
          <a:stretch/>
        </p:blipFill>
        <p:spPr>
          <a:xfrm>
            <a:off x="4812250" y="1732525"/>
            <a:ext cx="2275025" cy="3144424"/>
          </a:xfrm>
          <a:prstGeom prst="rect">
            <a:avLst/>
          </a:prstGeom>
          <a:noFill/>
          <a:ln>
            <a:noFill/>
          </a:ln>
        </p:spPr>
      </p:pic>
      <p:pic>
        <p:nvPicPr>
          <p:cNvPr id="266" name="Google Shape;266;g2a5fe21aee8_0_25"/>
          <p:cNvPicPr preferRelativeResize="0"/>
          <p:nvPr/>
        </p:nvPicPr>
        <p:blipFill rotWithShape="1">
          <a:blip r:embed="rId5">
            <a:alphaModFix/>
          </a:blip>
          <a:srcRect b="0" l="10013" r="12298" t="0"/>
          <a:stretch/>
        </p:blipFill>
        <p:spPr>
          <a:xfrm>
            <a:off x="2578725" y="1732525"/>
            <a:ext cx="1885950" cy="3144424"/>
          </a:xfrm>
          <a:prstGeom prst="rect">
            <a:avLst/>
          </a:prstGeom>
          <a:noFill/>
          <a:ln>
            <a:noFill/>
          </a:ln>
        </p:spPr>
      </p:pic>
      <p:pic>
        <p:nvPicPr>
          <p:cNvPr id="267" name="Google Shape;267;g2a5fe21aee8_0_25"/>
          <p:cNvPicPr preferRelativeResize="0"/>
          <p:nvPr/>
        </p:nvPicPr>
        <p:blipFill rotWithShape="1">
          <a:blip r:embed="rId6">
            <a:alphaModFix/>
          </a:blip>
          <a:srcRect b="0" l="20465" r="19180" t="0"/>
          <a:stretch/>
        </p:blipFill>
        <p:spPr>
          <a:xfrm>
            <a:off x="7627798" y="1732525"/>
            <a:ext cx="1325050" cy="31444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
          <p:cNvSpPr txBox="1"/>
          <p:nvPr>
            <p:ph idx="1" type="body"/>
          </p:nvPr>
        </p:nvSpPr>
        <p:spPr>
          <a:xfrm>
            <a:off x="4572000" y="736380"/>
            <a:ext cx="3883025" cy="4095970"/>
          </a:xfrm>
          <a:prstGeom prst="rect">
            <a:avLst/>
          </a:prstGeom>
          <a:noFill/>
          <a:ln>
            <a:noFill/>
          </a:ln>
        </p:spPr>
        <p:txBody>
          <a:bodyPr anchorCtr="0" anchor="t" bIns="0" lIns="0" spcFirstLastPara="1" rIns="0" wrap="square" tIns="0">
            <a:noAutofit/>
          </a:bodyPr>
          <a:lstStyle/>
          <a:p>
            <a:pPr indent="-342900" lvl="0" marL="342900" rtl="0" algn="l">
              <a:lnSpc>
                <a:spcPct val="100000"/>
              </a:lnSpc>
              <a:spcBef>
                <a:spcPts val="0"/>
              </a:spcBef>
              <a:spcAft>
                <a:spcPts val="0"/>
              </a:spcAft>
              <a:buClr>
                <a:schemeClr val="lt2"/>
              </a:buClr>
              <a:buSzPts val="1600"/>
              <a:buFont typeface="Arial"/>
              <a:buAutoNum type="arabicPeriod"/>
            </a:pPr>
            <a:r>
              <a:rPr lang="fr-FR"/>
              <a:t>The model</a:t>
            </a:r>
            <a:endParaRPr/>
          </a:p>
          <a:p>
            <a:pPr indent="0" lvl="0" marL="341999" rtl="0" algn="l">
              <a:lnSpc>
                <a:spcPct val="130000"/>
              </a:lnSpc>
              <a:spcBef>
                <a:spcPts val="300"/>
              </a:spcBef>
              <a:spcAft>
                <a:spcPts val="0"/>
              </a:spcAft>
              <a:buNone/>
            </a:pPr>
            <a:r>
              <a:rPr b="0" lang="fr-FR" sz="1200">
                <a:solidFill>
                  <a:schemeClr val="accent3"/>
                </a:solidFill>
              </a:rPr>
              <a:t>1</a:t>
            </a:r>
            <a:r>
              <a:rPr b="0" lang="fr-FR" sz="1200">
                <a:solidFill>
                  <a:schemeClr val="accent3"/>
                </a:solidFill>
              </a:rPr>
              <a:t>.1 The model</a:t>
            </a:r>
            <a:endParaRPr b="0" sz="1200">
              <a:solidFill>
                <a:schemeClr val="accent3"/>
              </a:solidFill>
            </a:endParaRPr>
          </a:p>
          <a:p>
            <a:pPr indent="0" lvl="0" marL="341999" rtl="0" algn="l">
              <a:lnSpc>
                <a:spcPct val="130000"/>
              </a:lnSpc>
              <a:spcBef>
                <a:spcPts val="0"/>
              </a:spcBef>
              <a:spcAft>
                <a:spcPts val="0"/>
              </a:spcAft>
              <a:buNone/>
            </a:pPr>
            <a:r>
              <a:rPr b="0" lang="fr-FR" sz="1200">
                <a:solidFill>
                  <a:schemeClr val="accent3"/>
                </a:solidFill>
              </a:rPr>
              <a:t>2.2 Starting point</a:t>
            </a:r>
            <a:endParaRPr b="0" sz="1200">
              <a:solidFill>
                <a:schemeClr val="accent3"/>
              </a:solidFill>
            </a:endParaRPr>
          </a:p>
          <a:p>
            <a:pPr indent="0" lvl="0" marL="341999" rtl="0" algn="l">
              <a:lnSpc>
                <a:spcPct val="130000"/>
              </a:lnSpc>
              <a:spcBef>
                <a:spcPts val="0"/>
              </a:spcBef>
              <a:spcAft>
                <a:spcPts val="0"/>
              </a:spcAft>
              <a:buNone/>
            </a:pPr>
            <a:r>
              <a:rPr b="0" lang="fr-FR" sz="1200">
                <a:solidFill>
                  <a:schemeClr val="accent3"/>
                </a:solidFill>
              </a:rPr>
              <a:t>2.3 Objective</a:t>
            </a:r>
            <a:endParaRPr b="0" sz="1200">
              <a:solidFill>
                <a:schemeClr val="accent3"/>
              </a:solidFill>
            </a:endParaRPr>
          </a:p>
          <a:p>
            <a:pPr indent="-342900" lvl="0" marL="342900" rtl="0" algn="l">
              <a:lnSpc>
                <a:spcPct val="100000"/>
              </a:lnSpc>
              <a:spcBef>
                <a:spcPts val="2400"/>
              </a:spcBef>
              <a:spcAft>
                <a:spcPts val="0"/>
              </a:spcAft>
              <a:buClr>
                <a:schemeClr val="lt2"/>
              </a:buClr>
              <a:buSzPts val="1600"/>
              <a:buFont typeface="Arial"/>
              <a:buAutoNum type="arabicPeriod"/>
            </a:pPr>
            <a:r>
              <a:rPr lang="fr-FR"/>
              <a:t>Tests</a:t>
            </a:r>
            <a:endParaRPr/>
          </a:p>
          <a:p>
            <a:pPr indent="0" lvl="1" marL="341999" rtl="0" algn="l">
              <a:lnSpc>
                <a:spcPct val="130000"/>
              </a:lnSpc>
              <a:spcBef>
                <a:spcPts val="300"/>
              </a:spcBef>
              <a:spcAft>
                <a:spcPts val="0"/>
              </a:spcAft>
              <a:buClr>
                <a:schemeClr val="accent3"/>
              </a:buClr>
              <a:buSzPts val="300"/>
              <a:buFont typeface="Arial"/>
              <a:buNone/>
            </a:pPr>
            <a:r>
              <a:rPr lang="fr-FR"/>
              <a:t>2.1 How to test</a:t>
            </a:r>
            <a:endParaRPr/>
          </a:p>
          <a:p>
            <a:pPr indent="0" lvl="1" marL="341999" rtl="0" algn="l">
              <a:lnSpc>
                <a:spcPct val="130000"/>
              </a:lnSpc>
              <a:spcBef>
                <a:spcPts val="0"/>
              </a:spcBef>
              <a:spcAft>
                <a:spcPts val="0"/>
              </a:spcAft>
              <a:buClr>
                <a:schemeClr val="accent3"/>
              </a:buClr>
              <a:buSzPts val="300"/>
              <a:buFont typeface="Arial"/>
              <a:buNone/>
            </a:pPr>
            <a:r>
              <a:rPr lang="fr-FR"/>
              <a:t>2.2 </a:t>
            </a:r>
            <a:r>
              <a:rPr lang="fr-FR"/>
              <a:t>Test for different number of epochs</a:t>
            </a:r>
            <a:endParaRPr/>
          </a:p>
          <a:p>
            <a:pPr indent="0" lvl="1" marL="341999" rtl="0" algn="l">
              <a:lnSpc>
                <a:spcPct val="130000"/>
              </a:lnSpc>
              <a:spcBef>
                <a:spcPts val="0"/>
              </a:spcBef>
              <a:spcAft>
                <a:spcPts val="0"/>
              </a:spcAft>
              <a:buClr>
                <a:schemeClr val="accent3"/>
              </a:buClr>
              <a:buSzPts val="300"/>
              <a:buFont typeface="Arial"/>
              <a:buNone/>
            </a:pPr>
            <a:r>
              <a:rPr lang="fr-FR"/>
              <a:t>2.3 </a:t>
            </a:r>
            <a:r>
              <a:rPr lang="fr-FR"/>
              <a:t>Test for different number of skips</a:t>
            </a:r>
            <a:endParaRPr/>
          </a:p>
          <a:p>
            <a:pPr indent="0" lvl="1" marL="341999" rtl="0" algn="l">
              <a:lnSpc>
                <a:spcPct val="130000"/>
              </a:lnSpc>
              <a:spcBef>
                <a:spcPts val="0"/>
              </a:spcBef>
              <a:spcAft>
                <a:spcPts val="0"/>
              </a:spcAft>
              <a:buClr>
                <a:schemeClr val="accent3"/>
              </a:buClr>
              <a:buSzPts val="300"/>
              <a:buFont typeface="Arial"/>
              <a:buNone/>
            </a:pPr>
            <a:r>
              <a:rPr lang="fr-FR"/>
              <a:t>2.4 The impact of the input image size (resolution)</a:t>
            </a:r>
            <a:endParaRPr/>
          </a:p>
          <a:p>
            <a:pPr indent="0" lvl="1" marL="341999" rtl="0" algn="l">
              <a:lnSpc>
                <a:spcPct val="130000"/>
              </a:lnSpc>
              <a:spcBef>
                <a:spcPts val="0"/>
              </a:spcBef>
              <a:spcAft>
                <a:spcPts val="0"/>
              </a:spcAft>
              <a:buClr>
                <a:schemeClr val="accent3"/>
              </a:buClr>
              <a:buSzPts val="300"/>
              <a:buFont typeface="Arial"/>
              <a:buNone/>
            </a:pPr>
            <a:r>
              <a:rPr lang="fr-FR"/>
              <a:t>2.5  </a:t>
            </a:r>
            <a:r>
              <a:rPr lang="fr-FR"/>
              <a:t>Influence of Patch Size</a:t>
            </a:r>
            <a:endParaRPr/>
          </a:p>
          <a:p>
            <a:pPr indent="-342900" lvl="0" marL="342900" rtl="0" algn="l">
              <a:lnSpc>
                <a:spcPct val="100000"/>
              </a:lnSpc>
              <a:spcBef>
                <a:spcPts val="2400"/>
              </a:spcBef>
              <a:spcAft>
                <a:spcPts val="0"/>
              </a:spcAft>
              <a:buClr>
                <a:schemeClr val="lt2"/>
              </a:buClr>
              <a:buSzPts val="1600"/>
              <a:buFont typeface="Arial"/>
              <a:buAutoNum type="arabicPeriod"/>
            </a:pPr>
            <a:r>
              <a:rPr lang="fr-FR"/>
              <a:t>Results</a:t>
            </a:r>
            <a:endParaRPr/>
          </a:p>
          <a:p>
            <a:pPr indent="0" lvl="1" marL="342000" rtl="0" algn="l">
              <a:lnSpc>
                <a:spcPct val="130000"/>
              </a:lnSpc>
              <a:spcBef>
                <a:spcPts val="0"/>
              </a:spcBef>
              <a:spcAft>
                <a:spcPts val="0"/>
              </a:spcAft>
              <a:buClr>
                <a:schemeClr val="accent3"/>
              </a:buClr>
              <a:buSzPts val="300"/>
              <a:buFont typeface="Arial"/>
              <a:buNone/>
            </a:pPr>
            <a:r>
              <a:t/>
            </a:r>
            <a:endParaRPr/>
          </a:p>
        </p:txBody>
      </p:sp>
      <p:sp>
        <p:nvSpPr>
          <p:cNvPr id="103" name="Google Shape;103;p2"/>
          <p:cNvSpPr txBox="1"/>
          <p:nvPr>
            <p:ph type="title"/>
          </p:nvPr>
        </p:nvSpPr>
        <p:spPr>
          <a:xfrm>
            <a:off x="539552" y="656897"/>
            <a:ext cx="2658318" cy="340202"/>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lt1"/>
              </a:buClr>
              <a:buSzPts val="2500"/>
              <a:buFont typeface="Arial"/>
              <a:buNone/>
            </a:pPr>
            <a:r>
              <a:rPr lang="fr-FR"/>
              <a:t>I</a:t>
            </a:r>
            <a:r>
              <a:rPr lang="fr-FR"/>
              <a:t>ndex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3"/>
          <p:cNvSpPr txBox="1"/>
          <p:nvPr>
            <p:ph idx="10" type="dt"/>
          </p:nvPr>
        </p:nvSpPr>
        <p:spPr>
          <a:xfrm>
            <a:off x="-1" y="5002020"/>
            <a:ext cx="265114" cy="1350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400"/>
              <a:buNone/>
            </a:pPr>
            <a:r>
              <a:rPr lang="fr-FR"/>
              <a:t>03/02/17</a:t>
            </a:r>
            <a:endParaRPr/>
          </a:p>
        </p:txBody>
      </p:sp>
      <p:sp>
        <p:nvSpPr>
          <p:cNvPr id="109" name="Google Shape;109;p3"/>
          <p:cNvSpPr txBox="1"/>
          <p:nvPr>
            <p:ph idx="12" type="sldNum"/>
          </p:nvPr>
        </p:nvSpPr>
        <p:spPr>
          <a:xfrm>
            <a:off x="-1" y="5002020"/>
            <a:ext cx="266400" cy="135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00"/>
              <a:buNone/>
            </a:pPr>
            <a:fld id="{00000000-1234-1234-1234-123412341234}" type="slidenum">
              <a:rPr lang="fr-FR"/>
              <a:t>‹#›</a:t>
            </a:fld>
            <a:endParaRPr/>
          </a:p>
        </p:txBody>
      </p:sp>
      <p:sp>
        <p:nvSpPr>
          <p:cNvPr id="110" name="Google Shape;110;p3"/>
          <p:cNvSpPr txBox="1"/>
          <p:nvPr>
            <p:ph idx="11" type="ftr"/>
          </p:nvPr>
        </p:nvSpPr>
        <p:spPr>
          <a:xfrm>
            <a:off x="-1" y="5002020"/>
            <a:ext cx="266400" cy="1350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400"/>
              <a:buNone/>
            </a:pPr>
            <a:r>
              <a:rPr lang="fr-FR"/>
              <a:t>TITRE DE LA PRÉSENTATION - MENU « INSERTION / EN-TÊTE ET PIED DE PAGE »</a:t>
            </a:r>
            <a:endParaRPr/>
          </a:p>
        </p:txBody>
      </p:sp>
      <p:sp>
        <p:nvSpPr>
          <p:cNvPr id="111" name="Google Shape;111;p3"/>
          <p:cNvSpPr txBox="1"/>
          <p:nvPr>
            <p:ph idx="1" type="body"/>
          </p:nvPr>
        </p:nvSpPr>
        <p:spPr>
          <a:xfrm>
            <a:off x="1373189" y="688180"/>
            <a:ext cx="7081836" cy="336947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chemeClr val="lt1"/>
              </a:buClr>
              <a:buSzPts val="850"/>
              <a:buFont typeface="Arial"/>
              <a:buNone/>
            </a:pPr>
            <a:r>
              <a:rPr lang="fr-FR"/>
              <a:t>1. </a:t>
            </a:r>
            <a:r>
              <a:rPr lang="fr-FR"/>
              <a:t>The model</a:t>
            </a:r>
            <a:endParaRPr/>
          </a:p>
          <a:p>
            <a:pPr indent="0" lvl="1" marL="0" rtl="0" algn="r">
              <a:lnSpc>
                <a:spcPct val="100000"/>
              </a:lnSpc>
              <a:spcBef>
                <a:spcPts val="0"/>
              </a:spcBef>
              <a:spcAft>
                <a:spcPts val="0"/>
              </a:spcAft>
              <a:buClr>
                <a:schemeClr val="lt1"/>
              </a:buClr>
              <a:buSzPts val="850"/>
              <a:buFont typeface="Arial"/>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4"/>
          <p:cNvSpPr txBox="1"/>
          <p:nvPr>
            <p:ph type="title"/>
          </p:nvPr>
        </p:nvSpPr>
        <p:spPr>
          <a:xfrm>
            <a:off x="396000" y="0"/>
            <a:ext cx="7231800" cy="4500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lt2"/>
              </a:buClr>
              <a:buSzPts val="2200"/>
              <a:buFont typeface="Arial"/>
              <a:buNone/>
            </a:pPr>
            <a:r>
              <a:rPr lang="fr-FR">
                <a:solidFill>
                  <a:schemeClr val="lt2"/>
                </a:solidFill>
              </a:rPr>
              <a:t>1. The model: </a:t>
            </a:r>
            <a:endParaRPr/>
          </a:p>
        </p:txBody>
      </p:sp>
      <p:sp>
        <p:nvSpPr>
          <p:cNvPr id="117" name="Google Shape;117;p4"/>
          <p:cNvSpPr txBox="1"/>
          <p:nvPr>
            <p:ph idx="1" type="body"/>
          </p:nvPr>
        </p:nvSpPr>
        <p:spPr>
          <a:xfrm>
            <a:off x="396000" y="442800"/>
            <a:ext cx="7228800" cy="27609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400"/>
              <a:buFont typeface="Arial"/>
              <a:buNone/>
            </a:pPr>
            <a:r>
              <a:rPr b="1" lang="fr-FR"/>
              <a:t>1.1 </a:t>
            </a:r>
            <a:r>
              <a:rPr lang="fr-FR"/>
              <a:t>TransUNet</a:t>
            </a:r>
            <a:endParaRPr/>
          </a:p>
        </p:txBody>
      </p:sp>
      <p:sp>
        <p:nvSpPr>
          <p:cNvPr id="118" name="Google Shape;118;p4"/>
          <p:cNvSpPr txBox="1"/>
          <p:nvPr>
            <p:ph idx="12" type="sldNum"/>
          </p:nvPr>
        </p:nvSpPr>
        <p:spPr>
          <a:xfrm>
            <a:off x="7627938" y="214536"/>
            <a:ext cx="1127125" cy="303609"/>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2300"/>
              <a:buNone/>
            </a:pPr>
            <a:fld id="{00000000-1234-1234-1234-123412341234}" type="slidenum">
              <a:rPr lang="fr-FR"/>
              <a:t>‹#›</a:t>
            </a:fld>
            <a:endParaRPr/>
          </a:p>
        </p:txBody>
      </p:sp>
      <p:pic>
        <p:nvPicPr>
          <p:cNvPr id="119" name="Google Shape;119;p4"/>
          <p:cNvPicPr preferRelativeResize="0"/>
          <p:nvPr/>
        </p:nvPicPr>
        <p:blipFill>
          <a:blip r:embed="rId3">
            <a:alphaModFix/>
          </a:blip>
          <a:stretch>
            <a:fillRect/>
          </a:stretch>
        </p:blipFill>
        <p:spPr>
          <a:xfrm>
            <a:off x="1745700" y="806325"/>
            <a:ext cx="5107701" cy="2518050"/>
          </a:xfrm>
          <a:prstGeom prst="rect">
            <a:avLst/>
          </a:prstGeom>
          <a:noFill/>
          <a:ln>
            <a:noFill/>
          </a:ln>
        </p:spPr>
      </p:pic>
      <p:sp>
        <p:nvSpPr>
          <p:cNvPr id="120" name="Google Shape;120;p4"/>
          <p:cNvSpPr txBox="1"/>
          <p:nvPr/>
        </p:nvSpPr>
        <p:spPr>
          <a:xfrm>
            <a:off x="-12600" y="3560050"/>
            <a:ext cx="9321600" cy="100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sz="2000">
                <a:solidFill>
                  <a:schemeClr val="dk1"/>
                </a:solidFill>
              </a:rPr>
              <a:t>Concept: U</a:t>
            </a:r>
            <a:r>
              <a:rPr lang="fr-FR" sz="2000">
                <a:solidFill>
                  <a:schemeClr val="dk1"/>
                </a:solidFill>
              </a:rPr>
              <a:t>sing transformers as encoders in a UNet</a:t>
            </a:r>
            <a:endParaRPr sz="2000">
              <a:solidFill>
                <a:schemeClr val="dk1"/>
              </a:solidFill>
            </a:endParaRPr>
          </a:p>
          <a:p>
            <a:pPr indent="0" lvl="0" marL="0" rtl="0" algn="l">
              <a:spcBef>
                <a:spcPts val="0"/>
              </a:spcBef>
              <a:spcAft>
                <a:spcPts val="0"/>
              </a:spcAft>
              <a:buNone/>
            </a:pPr>
            <a:r>
              <a:rPr lang="fr-FR" sz="2000">
                <a:solidFill>
                  <a:schemeClr val="dk1"/>
                </a:solidFill>
              </a:rPr>
              <a:t>Why: allows modeling explicit long-range relation, which is not the case for CNNs</a:t>
            </a:r>
            <a:endParaRPr sz="20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g2a5fe21aee8_0_92"/>
          <p:cNvSpPr txBox="1"/>
          <p:nvPr>
            <p:ph type="title"/>
          </p:nvPr>
        </p:nvSpPr>
        <p:spPr>
          <a:xfrm>
            <a:off x="396000" y="0"/>
            <a:ext cx="7231800" cy="4500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lt2"/>
              </a:buClr>
              <a:buSzPts val="2200"/>
              <a:buFont typeface="Arial"/>
              <a:buNone/>
            </a:pPr>
            <a:r>
              <a:rPr lang="fr-FR">
                <a:solidFill>
                  <a:schemeClr val="lt2"/>
                </a:solidFill>
              </a:rPr>
              <a:t>1. The model: </a:t>
            </a:r>
            <a:endParaRPr/>
          </a:p>
        </p:txBody>
      </p:sp>
      <p:sp>
        <p:nvSpPr>
          <p:cNvPr id="126" name="Google Shape;126;g2a5fe21aee8_0_92"/>
          <p:cNvSpPr txBox="1"/>
          <p:nvPr>
            <p:ph idx="1" type="body"/>
          </p:nvPr>
        </p:nvSpPr>
        <p:spPr>
          <a:xfrm>
            <a:off x="396000" y="442800"/>
            <a:ext cx="7228800" cy="276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400"/>
              <a:buFont typeface="Arial"/>
              <a:buNone/>
            </a:pPr>
            <a:r>
              <a:rPr b="1" lang="fr-FR"/>
              <a:t>1.1 </a:t>
            </a:r>
            <a:r>
              <a:rPr lang="fr-FR"/>
              <a:t>The relevance of skip connections</a:t>
            </a:r>
            <a:endParaRPr/>
          </a:p>
        </p:txBody>
      </p:sp>
      <p:sp>
        <p:nvSpPr>
          <p:cNvPr id="127" name="Google Shape;127;g2a5fe21aee8_0_92"/>
          <p:cNvSpPr txBox="1"/>
          <p:nvPr>
            <p:ph idx="12" type="sldNum"/>
          </p:nvPr>
        </p:nvSpPr>
        <p:spPr>
          <a:xfrm>
            <a:off x="7627938" y="214536"/>
            <a:ext cx="1127100" cy="30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2300"/>
              <a:buNone/>
            </a:pPr>
            <a:fld id="{00000000-1234-1234-1234-123412341234}" type="slidenum">
              <a:rPr lang="fr-FR"/>
              <a:t>‹#›</a:t>
            </a:fld>
            <a:endParaRPr/>
          </a:p>
        </p:txBody>
      </p:sp>
      <p:pic>
        <p:nvPicPr>
          <p:cNvPr id="128" name="Google Shape;128;g2a5fe21aee8_0_92"/>
          <p:cNvPicPr preferRelativeResize="0"/>
          <p:nvPr/>
        </p:nvPicPr>
        <p:blipFill>
          <a:blip r:embed="rId3">
            <a:alphaModFix/>
          </a:blip>
          <a:stretch>
            <a:fillRect/>
          </a:stretch>
        </p:blipFill>
        <p:spPr>
          <a:xfrm>
            <a:off x="120075" y="2476000"/>
            <a:ext cx="5107701" cy="2518050"/>
          </a:xfrm>
          <a:prstGeom prst="rect">
            <a:avLst/>
          </a:prstGeom>
          <a:noFill/>
          <a:ln>
            <a:noFill/>
          </a:ln>
        </p:spPr>
      </p:pic>
      <p:sp>
        <p:nvSpPr>
          <p:cNvPr id="129" name="Google Shape;129;g2a5fe21aee8_0_92"/>
          <p:cNvSpPr txBox="1"/>
          <p:nvPr/>
        </p:nvSpPr>
        <p:spPr>
          <a:xfrm>
            <a:off x="120075" y="1008075"/>
            <a:ext cx="9321600" cy="100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sz="1800">
                <a:solidFill>
                  <a:schemeClr val="dk1"/>
                </a:solidFill>
              </a:rPr>
              <a:t>Skip connections allow a direct flow of information from the encoding layers to the decoding layers. </a:t>
            </a:r>
            <a:endParaRPr sz="1800">
              <a:solidFill>
                <a:schemeClr val="dk1"/>
              </a:solidFill>
            </a:endParaRPr>
          </a:p>
          <a:p>
            <a:pPr indent="0" lvl="0" marL="0" rtl="0" algn="l">
              <a:spcBef>
                <a:spcPts val="0"/>
              </a:spcBef>
              <a:spcAft>
                <a:spcPts val="0"/>
              </a:spcAft>
              <a:buClr>
                <a:schemeClr val="dk1"/>
              </a:buClr>
              <a:buSzPts val="1100"/>
              <a:buFont typeface="Arial"/>
              <a:buNone/>
            </a:pPr>
            <a:r>
              <a:rPr lang="fr-FR" sz="1800">
                <a:solidFill>
                  <a:schemeClr val="dk1"/>
                </a:solidFill>
              </a:rPr>
              <a:t>This helps to ensure that detailed, low-resolution information that is lost during dimensionality reduction in the encoding layers can be recovered in the decoding layers.</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2000">
              <a:solidFill>
                <a:schemeClr val="dk1"/>
              </a:solidFill>
            </a:endParaRPr>
          </a:p>
          <a:p>
            <a:pPr indent="0" lvl="0" marL="0" rtl="0" algn="l">
              <a:spcBef>
                <a:spcPts val="0"/>
              </a:spcBef>
              <a:spcAft>
                <a:spcPts val="0"/>
              </a:spcAft>
              <a:buNone/>
            </a:pPr>
            <a:r>
              <a:t/>
            </a:r>
            <a:endParaRPr sz="2000">
              <a:solidFill>
                <a:schemeClr val="dk1"/>
              </a:solidFill>
            </a:endParaRPr>
          </a:p>
        </p:txBody>
      </p:sp>
      <p:sp>
        <p:nvSpPr>
          <p:cNvPr id="130" name="Google Shape;130;g2a5fe21aee8_0_92"/>
          <p:cNvSpPr txBox="1"/>
          <p:nvPr/>
        </p:nvSpPr>
        <p:spPr>
          <a:xfrm>
            <a:off x="5274050" y="2663150"/>
            <a:ext cx="38700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sz="1800">
                <a:solidFill>
                  <a:schemeClr val="dk1"/>
                </a:solidFill>
              </a:rPr>
              <a:t>More skip connections =</a:t>
            </a:r>
            <a:endParaRPr sz="1800">
              <a:solidFill>
                <a:schemeClr val="dk1"/>
              </a:solidFill>
            </a:endParaRPr>
          </a:p>
          <a:p>
            <a:pPr indent="0" lvl="0" marL="0" rtl="0" algn="l">
              <a:spcBef>
                <a:spcPts val="0"/>
              </a:spcBef>
              <a:spcAft>
                <a:spcPts val="0"/>
              </a:spcAft>
              <a:buNone/>
            </a:pPr>
            <a:r>
              <a:rPr lang="fr-FR" sz="1800">
                <a:solidFill>
                  <a:schemeClr val="dk1"/>
                </a:solidFill>
              </a:rPr>
              <a:t>+	 more preservation of local   details and features</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fr-FR" sz="1800">
                <a:solidFill>
                  <a:schemeClr val="dk1"/>
                </a:solidFill>
              </a:rPr>
              <a:t>-	Increase in the complexity of the architecture.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5"/>
          <p:cNvSpPr txBox="1"/>
          <p:nvPr>
            <p:ph type="title"/>
          </p:nvPr>
        </p:nvSpPr>
        <p:spPr>
          <a:xfrm>
            <a:off x="396000" y="0"/>
            <a:ext cx="7231800" cy="4500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lt2"/>
              </a:buClr>
              <a:buSzPts val="2200"/>
              <a:buFont typeface="Arial"/>
              <a:buNone/>
            </a:pPr>
            <a:r>
              <a:rPr lang="fr-FR">
                <a:solidFill>
                  <a:schemeClr val="lt2"/>
                </a:solidFill>
              </a:rPr>
              <a:t>1. Contexte : </a:t>
            </a:r>
            <a:endParaRPr/>
          </a:p>
        </p:txBody>
      </p:sp>
      <p:sp>
        <p:nvSpPr>
          <p:cNvPr id="136" name="Google Shape;136;p5"/>
          <p:cNvSpPr txBox="1"/>
          <p:nvPr>
            <p:ph idx="1" type="body"/>
          </p:nvPr>
        </p:nvSpPr>
        <p:spPr>
          <a:xfrm>
            <a:off x="396000" y="442800"/>
            <a:ext cx="7228800" cy="276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400"/>
              <a:buFont typeface="Arial"/>
              <a:buNone/>
            </a:pPr>
            <a:r>
              <a:rPr b="1" lang="fr-FR"/>
              <a:t>2.2 Starting point</a:t>
            </a:r>
            <a:endParaRPr/>
          </a:p>
        </p:txBody>
      </p:sp>
      <p:sp>
        <p:nvSpPr>
          <p:cNvPr id="137" name="Google Shape;137;p5"/>
          <p:cNvSpPr txBox="1"/>
          <p:nvPr>
            <p:ph idx="12" type="sldNum"/>
          </p:nvPr>
        </p:nvSpPr>
        <p:spPr>
          <a:xfrm>
            <a:off x="7627938" y="214536"/>
            <a:ext cx="1127100" cy="30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2300"/>
              <a:buNone/>
            </a:pPr>
            <a:fld id="{00000000-1234-1234-1234-123412341234}" type="slidenum">
              <a:rPr lang="fr-FR"/>
              <a:t>‹#›</a:t>
            </a:fld>
            <a:endParaRPr/>
          </a:p>
        </p:txBody>
      </p:sp>
      <p:sp>
        <p:nvSpPr>
          <p:cNvPr id="138" name="Google Shape;138;p5"/>
          <p:cNvSpPr txBox="1"/>
          <p:nvPr/>
        </p:nvSpPr>
        <p:spPr>
          <a:xfrm>
            <a:off x="44275" y="1362750"/>
            <a:ext cx="8072400" cy="4322100"/>
          </a:xfrm>
          <a:prstGeom prst="rect">
            <a:avLst/>
          </a:prstGeom>
          <a:noFill/>
          <a:ln>
            <a:noFill/>
          </a:ln>
        </p:spPr>
        <p:txBody>
          <a:bodyPr anchorCtr="0" anchor="t" bIns="91425" lIns="91425" spcFirstLastPara="1" rIns="91425" wrap="square" tIns="91425">
            <a:spAutoFit/>
          </a:bodyPr>
          <a:lstStyle/>
          <a:p>
            <a:pPr indent="0" lvl="1" marL="0" rtl="0" algn="l">
              <a:lnSpc>
                <a:spcPct val="130000"/>
              </a:lnSpc>
              <a:spcBef>
                <a:spcPts val="0"/>
              </a:spcBef>
              <a:spcAft>
                <a:spcPts val="0"/>
              </a:spcAft>
              <a:buNone/>
            </a:pPr>
            <a:r>
              <a:t/>
            </a:r>
            <a:endParaRPr b="1">
              <a:solidFill>
                <a:schemeClr val="accent3"/>
              </a:solidFill>
            </a:endParaRPr>
          </a:p>
          <a:p>
            <a:pPr indent="-317500" lvl="0" marL="457200" rtl="0" algn="l">
              <a:lnSpc>
                <a:spcPct val="130000"/>
              </a:lnSpc>
              <a:spcBef>
                <a:spcPts val="0"/>
              </a:spcBef>
              <a:spcAft>
                <a:spcPts val="0"/>
              </a:spcAft>
              <a:buClr>
                <a:schemeClr val="accent3"/>
              </a:buClr>
              <a:buSzPts val="1400"/>
              <a:buChar char="-"/>
            </a:pPr>
            <a:r>
              <a:rPr b="1" lang="fr-FR">
                <a:solidFill>
                  <a:schemeClr val="accent3"/>
                </a:solidFill>
              </a:rPr>
              <a:t>Characteristics:</a:t>
            </a:r>
            <a:r>
              <a:rPr lang="fr-FR">
                <a:solidFill>
                  <a:schemeClr val="accent3"/>
                </a:solidFill>
              </a:rPr>
              <a:t> </a:t>
            </a:r>
            <a:r>
              <a:rPr lang="fr-FR">
                <a:solidFill>
                  <a:schemeClr val="accent3"/>
                </a:solidFill>
              </a:rPr>
              <a:t>multi-organ labeled CT images </a:t>
            </a:r>
            <a:r>
              <a:rPr lang="fr-FR">
                <a:solidFill>
                  <a:schemeClr val="accent3"/>
                </a:solidFill>
              </a:rPr>
              <a:t>of 512x512x</a:t>
            </a:r>
            <a:r>
              <a:rPr lang="fr-FR">
                <a:solidFill>
                  <a:schemeClr val="accent3"/>
                </a:solidFill>
              </a:rPr>
              <a:t>(85∼198).</a:t>
            </a:r>
            <a:endParaRPr>
              <a:solidFill>
                <a:schemeClr val="accent3"/>
              </a:solidFill>
            </a:endParaRPr>
          </a:p>
          <a:p>
            <a:pPr indent="0" lvl="1" marL="0" rtl="0" algn="l">
              <a:lnSpc>
                <a:spcPct val="130000"/>
              </a:lnSpc>
              <a:spcBef>
                <a:spcPts val="0"/>
              </a:spcBef>
              <a:spcAft>
                <a:spcPts val="0"/>
              </a:spcAft>
              <a:buNone/>
            </a:pPr>
            <a:r>
              <a:t/>
            </a:r>
            <a:endParaRPr>
              <a:solidFill>
                <a:schemeClr val="accent3"/>
              </a:solidFill>
            </a:endParaRPr>
          </a:p>
          <a:p>
            <a:pPr indent="-317500" lvl="0" marL="457200" rtl="0" algn="l">
              <a:lnSpc>
                <a:spcPct val="130000"/>
              </a:lnSpc>
              <a:spcBef>
                <a:spcPts val="0"/>
              </a:spcBef>
              <a:spcAft>
                <a:spcPts val="0"/>
              </a:spcAft>
              <a:buClr>
                <a:schemeClr val="accent3"/>
              </a:buClr>
              <a:buSzPts val="1400"/>
              <a:buChar char="-"/>
            </a:pPr>
            <a:r>
              <a:rPr b="1" lang="fr-FR">
                <a:solidFill>
                  <a:schemeClr val="accent3"/>
                </a:solidFill>
              </a:rPr>
              <a:t>Training command:</a:t>
            </a:r>
            <a:endParaRPr b="1">
              <a:solidFill>
                <a:schemeClr val="accent3"/>
              </a:solidFill>
            </a:endParaRPr>
          </a:p>
          <a:p>
            <a:pPr indent="0" lvl="1" marL="0" rtl="0" algn="l">
              <a:lnSpc>
                <a:spcPct val="130000"/>
              </a:lnSpc>
              <a:spcBef>
                <a:spcPts val="0"/>
              </a:spcBef>
              <a:spcAft>
                <a:spcPts val="0"/>
              </a:spcAft>
              <a:buNone/>
            </a:pPr>
            <a:r>
              <a:t/>
            </a:r>
            <a:endParaRPr b="1">
              <a:solidFill>
                <a:schemeClr val="accent3"/>
              </a:solidFill>
            </a:endParaRPr>
          </a:p>
          <a:p>
            <a:pPr indent="0" lvl="1" marL="0" rtl="0" algn="l">
              <a:lnSpc>
                <a:spcPct val="130000"/>
              </a:lnSpc>
              <a:spcBef>
                <a:spcPts val="0"/>
              </a:spcBef>
              <a:spcAft>
                <a:spcPts val="0"/>
              </a:spcAft>
              <a:buNone/>
            </a:pPr>
            <a:r>
              <a:rPr b="1" lang="fr-FR">
                <a:solidFill>
                  <a:schemeClr val="accent3"/>
                </a:solidFill>
              </a:rPr>
              <a:t>CUDA_VISIBLE_DEVICES=0 python train.py --dataset Synapse --vit_name R50-ViT-B_16</a:t>
            </a:r>
            <a:endParaRPr b="1">
              <a:solidFill>
                <a:schemeClr val="accent3"/>
              </a:solidFill>
            </a:endParaRPr>
          </a:p>
          <a:p>
            <a:pPr indent="0" lvl="1" marL="0" rtl="0" algn="l">
              <a:lnSpc>
                <a:spcPct val="130000"/>
              </a:lnSpc>
              <a:spcBef>
                <a:spcPts val="0"/>
              </a:spcBef>
              <a:spcAft>
                <a:spcPts val="0"/>
              </a:spcAft>
              <a:buNone/>
            </a:pPr>
            <a:r>
              <a:t/>
            </a:r>
            <a:endParaRPr b="1">
              <a:solidFill>
                <a:schemeClr val="accent3"/>
              </a:solidFill>
            </a:endParaRPr>
          </a:p>
          <a:p>
            <a:pPr indent="-317500" lvl="0" marL="457200" rtl="0" algn="l">
              <a:lnSpc>
                <a:spcPct val="130000"/>
              </a:lnSpc>
              <a:spcBef>
                <a:spcPts val="0"/>
              </a:spcBef>
              <a:spcAft>
                <a:spcPts val="0"/>
              </a:spcAft>
              <a:buClr>
                <a:schemeClr val="accent3"/>
              </a:buClr>
              <a:buSzPts val="1400"/>
              <a:buChar char="-"/>
            </a:pPr>
            <a:r>
              <a:rPr b="1" lang="fr-FR">
                <a:solidFill>
                  <a:schemeClr val="accent3"/>
                </a:solidFill>
              </a:rPr>
              <a:t>Problems: </a:t>
            </a:r>
            <a:endParaRPr b="1">
              <a:solidFill>
                <a:schemeClr val="accent3"/>
              </a:solidFill>
            </a:endParaRPr>
          </a:p>
          <a:p>
            <a:pPr indent="-317500" lvl="1" marL="914400" rtl="0" algn="l">
              <a:lnSpc>
                <a:spcPct val="130000"/>
              </a:lnSpc>
              <a:spcBef>
                <a:spcPts val="0"/>
              </a:spcBef>
              <a:spcAft>
                <a:spcPts val="0"/>
              </a:spcAft>
              <a:buClr>
                <a:schemeClr val="accent3"/>
              </a:buClr>
              <a:buSzPts val="1400"/>
              <a:buChar char="-"/>
            </a:pPr>
            <a:r>
              <a:rPr lang="fr-FR">
                <a:solidFill>
                  <a:schemeClr val="accent3"/>
                </a:solidFill>
              </a:rPr>
              <a:t>Running out of RAM.</a:t>
            </a:r>
            <a:endParaRPr>
              <a:solidFill>
                <a:schemeClr val="accent3"/>
              </a:solidFill>
            </a:endParaRPr>
          </a:p>
          <a:p>
            <a:pPr indent="-317500" lvl="1" marL="914400" rtl="0" algn="l">
              <a:lnSpc>
                <a:spcPct val="130000"/>
              </a:lnSpc>
              <a:spcBef>
                <a:spcPts val="0"/>
              </a:spcBef>
              <a:spcAft>
                <a:spcPts val="0"/>
              </a:spcAft>
              <a:buClr>
                <a:schemeClr val="accent3"/>
              </a:buClr>
              <a:buSzPts val="1400"/>
              <a:buChar char="-"/>
            </a:pPr>
            <a:r>
              <a:rPr lang="fr-FR">
                <a:solidFill>
                  <a:schemeClr val="accent3"/>
                </a:solidFill>
              </a:rPr>
              <a:t>Training takes a whole class to run.</a:t>
            </a:r>
            <a:endParaRPr>
              <a:solidFill>
                <a:schemeClr val="accent3"/>
              </a:solidFill>
            </a:endParaRPr>
          </a:p>
          <a:p>
            <a:pPr indent="0" lvl="0" marL="0" rtl="0" algn="l">
              <a:lnSpc>
                <a:spcPct val="130000"/>
              </a:lnSpc>
              <a:spcBef>
                <a:spcPts val="0"/>
              </a:spcBef>
              <a:spcAft>
                <a:spcPts val="0"/>
              </a:spcAft>
              <a:buNone/>
            </a:pPr>
            <a:r>
              <a:t/>
            </a:r>
            <a:endParaRPr>
              <a:solidFill>
                <a:schemeClr val="accent3"/>
              </a:solidFill>
            </a:endParaRPr>
          </a:p>
          <a:p>
            <a:pPr indent="-317500" lvl="0" marL="1828800" rtl="0" algn="l">
              <a:lnSpc>
                <a:spcPct val="130000"/>
              </a:lnSpc>
              <a:spcBef>
                <a:spcPts val="0"/>
              </a:spcBef>
              <a:spcAft>
                <a:spcPts val="0"/>
              </a:spcAft>
              <a:buClr>
                <a:schemeClr val="accent3"/>
              </a:buClr>
              <a:buSzPts val="1400"/>
              <a:buChar char="-"/>
            </a:pPr>
            <a:r>
              <a:rPr b="1" lang="fr-FR">
                <a:solidFill>
                  <a:schemeClr val="accent3"/>
                </a:solidFill>
              </a:rPr>
              <a:t>Solution:</a:t>
            </a:r>
            <a:r>
              <a:rPr lang="fr-FR">
                <a:solidFill>
                  <a:schemeClr val="accent3"/>
                </a:solidFill>
              </a:rPr>
              <a:t> Reduce the batch_size to 6 reduced the epochs to 15</a:t>
            </a:r>
            <a:endParaRPr b="1">
              <a:solidFill>
                <a:schemeClr val="accent3"/>
              </a:solidFill>
            </a:endParaRPr>
          </a:p>
          <a:p>
            <a:pPr indent="0" lvl="0" marL="457200" rtl="0" algn="l">
              <a:lnSpc>
                <a:spcPct val="130000"/>
              </a:lnSpc>
              <a:spcBef>
                <a:spcPts val="0"/>
              </a:spcBef>
              <a:spcAft>
                <a:spcPts val="0"/>
              </a:spcAft>
              <a:buNone/>
            </a:pPr>
            <a:r>
              <a:t/>
            </a:r>
            <a:endParaRPr b="1">
              <a:solidFill>
                <a:schemeClr val="accent3"/>
              </a:solidFill>
            </a:endParaRPr>
          </a:p>
          <a:p>
            <a:pPr indent="0" lvl="1" marL="0" rtl="0" algn="l">
              <a:lnSpc>
                <a:spcPct val="130000"/>
              </a:lnSpc>
              <a:spcBef>
                <a:spcPts val="0"/>
              </a:spcBef>
              <a:spcAft>
                <a:spcPts val="0"/>
              </a:spcAft>
              <a:buNone/>
            </a:pPr>
            <a:r>
              <a:t/>
            </a:r>
            <a:endParaRPr b="1">
              <a:solidFill>
                <a:schemeClr val="accent3"/>
              </a:solidFill>
            </a:endParaRPr>
          </a:p>
          <a:p>
            <a:pPr indent="0" lvl="1" marL="0" rtl="0" algn="l">
              <a:lnSpc>
                <a:spcPct val="130000"/>
              </a:lnSpc>
              <a:spcBef>
                <a:spcPts val="0"/>
              </a:spcBef>
              <a:spcAft>
                <a:spcPts val="0"/>
              </a:spcAft>
              <a:buNone/>
            </a:pPr>
            <a:r>
              <a:t/>
            </a:r>
            <a:endParaRPr b="1">
              <a:solidFill>
                <a:schemeClr val="accent3"/>
              </a:solidFill>
            </a:endParaRPr>
          </a:p>
        </p:txBody>
      </p:sp>
      <p:sp>
        <p:nvSpPr>
          <p:cNvPr id="139" name="Google Shape;139;p5"/>
          <p:cNvSpPr txBox="1"/>
          <p:nvPr/>
        </p:nvSpPr>
        <p:spPr>
          <a:xfrm>
            <a:off x="120900" y="959525"/>
            <a:ext cx="4553400" cy="50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sz="2000">
                <a:solidFill>
                  <a:schemeClr val="accent5"/>
                </a:solidFill>
              </a:rPr>
              <a:t>Data Set:</a:t>
            </a:r>
            <a:endParaRPr sz="2000">
              <a:solidFill>
                <a:schemeClr val="accent5"/>
              </a:solidFill>
            </a:endParaRPr>
          </a:p>
        </p:txBody>
      </p:sp>
      <p:sp>
        <p:nvSpPr>
          <p:cNvPr id="140" name="Google Shape;140;p5"/>
          <p:cNvSpPr/>
          <p:nvPr/>
        </p:nvSpPr>
        <p:spPr>
          <a:xfrm>
            <a:off x="101225" y="2680600"/>
            <a:ext cx="7621800" cy="5703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g2a5fe21aee8_0_1"/>
          <p:cNvSpPr txBox="1"/>
          <p:nvPr>
            <p:ph type="title"/>
          </p:nvPr>
        </p:nvSpPr>
        <p:spPr>
          <a:xfrm>
            <a:off x="396000" y="0"/>
            <a:ext cx="7231800" cy="4500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lt2"/>
              </a:buClr>
              <a:buSzPts val="2200"/>
              <a:buFont typeface="Arial"/>
              <a:buNone/>
            </a:pPr>
            <a:r>
              <a:rPr lang="fr-FR">
                <a:solidFill>
                  <a:schemeClr val="lt2"/>
                </a:solidFill>
              </a:rPr>
              <a:t>1. Contexte : </a:t>
            </a:r>
            <a:endParaRPr/>
          </a:p>
        </p:txBody>
      </p:sp>
      <p:sp>
        <p:nvSpPr>
          <p:cNvPr id="146" name="Google Shape;146;g2a5fe21aee8_0_1"/>
          <p:cNvSpPr txBox="1"/>
          <p:nvPr>
            <p:ph idx="1" type="body"/>
          </p:nvPr>
        </p:nvSpPr>
        <p:spPr>
          <a:xfrm>
            <a:off x="396000" y="442800"/>
            <a:ext cx="7228800" cy="276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400"/>
              <a:buFont typeface="Arial"/>
              <a:buNone/>
            </a:pPr>
            <a:r>
              <a:rPr b="1" lang="fr-FR"/>
              <a:t>2.2 Starting point</a:t>
            </a:r>
            <a:endParaRPr/>
          </a:p>
        </p:txBody>
      </p:sp>
      <p:sp>
        <p:nvSpPr>
          <p:cNvPr id="147" name="Google Shape;147;g2a5fe21aee8_0_1"/>
          <p:cNvSpPr txBox="1"/>
          <p:nvPr>
            <p:ph idx="12" type="sldNum"/>
          </p:nvPr>
        </p:nvSpPr>
        <p:spPr>
          <a:xfrm>
            <a:off x="7627938" y="214536"/>
            <a:ext cx="1127100" cy="30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2300"/>
              <a:buNone/>
            </a:pPr>
            <a:fld id="{00000000-1234-1234-1234-123412341234}" type="slidenum">
              <a:rPr lang="fr-FR"/>
              <a:t>‹#›</a:t>
            </a:fld>
            <a:endParaRPr/>
          </a:p>
        </p:txBody>
      </p:sp>
      <p:sp>
        <p:nvSpPr>
          <p:cNvPr id="148" name="Google Shape;148;g2a5fe21aee8_0_1"/>
          <p:cNvSpPr txBox="1"/>
          <p:nvPr/>
        </p:nvSpPr>
        <p:spPr>
          <a:xfrm>
            <a:off x="44275" y="1001850"/>
            <a:ext cx="8072400" cy="1520700"/>
          </a:xfrm>
          <a:prstGeom prst="rect">
            <a:avLst/>
          </a:prstGeom>
          <a:noFill/>
          <a:ln>
            <a:noFill/>
          </a:ln>
        </p:spPr>
        <p:txBody>
          <a:bodyPr anchorCtr="0" anchor="t" bIns="91425" lIns="91425" spcFirstLastPara="1" rIns="91425" wrap="square" tIns="91425">
            <a:spAutoFit/>
          </a:bodyPr>
          <a:lstStyle/>
          <a:p>
            <a:pPr indent="-317500" lvl="0" marL="457200" rtl="0" algn="l">
              <a:lnSpc>
                <a:spcPct val="130000"/>
              </a:lnSpc>
              <a:spcBef>
                <a:spcPts val="0"/>
              </a:spcBef>
              <a:spcAft>
                <a:spcPts val="0"/>
              </a:spcAft>
              <a:buClr>
                <a:schemeClr val="accent3"/>
              </a:buClr>
              <a:buSzPts val="1400"/>
              <a:buChar char="-"/>
            </a:pPr>
            <a:r>
              <a:rPr b="1" lang="fr-FR">
                <a:solidFill>
                  <a:schemeClr val="accent3"/>
                </a:solidFill>
              </a:rPr>
              <a:t>Test command:</a:t>
            </a:r>
            <a:endParaRPr b="1">
              <a:solidFill>
                <a:schemeClr val="accent3"/>
              </a:solidFill>
            </a:endParaRPr>
          </a:p>
          <a:p>
            <a:pPr indent="0" lvl="0" marL="457200" rtl="0" algn="l">
              <a:lnSpc>
                <a:spcPct val="130000"/>
              </a:lnSpc>
              <a:spcBef>
                <a:spcPts val="0"/>
              </a:spcBef>
              <a:spcAft>
                <a:spcPts val="0"/>
              </a:spcAft>
              <a:buNone/>
            </a:pPr>
            <a:r>
              <a:t/>
            </a:r>
            <a:endParaRPr b="1">
              <a:solidFill>
                <a:schemeClr val="accent3"/>
              </a:solidFill>
            </a:endParaRPr>
          </a:p>
          <a:p>
            <a:pPr indent="457200" lvl="1" marL="0" rtl="0" algn="l">
              <a:lnSpc>
                <a:spcPct val="130000"/>
              </a:lnSpc>
              <a:spcBef>
                <a:spcPts val="0"/>
              </a:spcBef>
              <a:spcAft>
                <a:spcPts val="0"/>
              </a:spcAft>
              <a:buNone/>
            </a:pPr>
            <a:r>
              <a:rPr b="1" lang="fr-FR">
                <a:solidFill>
                  <a:schemeClr val="accent3"/>
                </a:solidFill>
              </a:rPr>
              <a:t>python test.py --dataset Synapse --vit_name R50-ViT-B_16</a:t>
            </a:r>
            <a:endParaRPr b="1">
              <a:solidFill>
                <a:schemeClr val="accent3"/>
              </a:solidFill>
            </a:endParaRPr>
          </a:p>
          <a:p>
            <a:pPr indent="0" lvl="1" marL="0" rtl="0" algn="l">
              <a:lnSpc>
                <a:spcPct val="130000"/>
              </a:lnSpc>
              <a:spcBef>
                <a:spcPts val="0"/>
              </a:spcBef>
              <a:spcAft>
                <a:spcPts val="0"/>
              </a:spcAft>
              <a:buNone/>
            </a:pPr>
            <a:r>
              <a:t/>
            </a:r>
            <a:endParaRPr b="1">
              <a:solidFill>
                <a:schemeClr val="accent3"/>
              </a:solidFill>
            </a:endParaRPr>
          </a:p>
          <a:p>
            <a:pPr indent="0" lvl="1" marL="0" rtl="0" algn="l">
              <a:lnSpc>
                <a:spcPct val="130000"/>
              </a:lnSpc>
              <a:spcBef>
                <a:spcPts val="0"/>
              </a:spcBef>
              <a:spcAft>
                <a:spcPts val="0"/>
              </a:spcAft>
              <a:buNone/>
            </a:pPr>
            <a:r>
              <a:t/>
            </a:r>
            <a:endParaRPr b="1">
              <a:solidFill>
                <a:schemeClr val="accent3"/>
              </a:solidFill>
            </a:endParaRPr>
          </a:p>
        </p:txBody>
      </p:sp>
      <p:sp>
        <p:nvSpPr>
          <p:cNvPr id="149" name="Google Shape;149;g2a5fe21aee8_0_1"/>
          <p:cNvSpPr txBox="1"/>
          <p:nvPr/>
        </p:nvSpPr>
        <p:spPr>
          <a:xfrm>
            <a:off x="87350" y="2279425"/>
            <a:ext cx="8072400" cy="2641200"/>
          </a:xfrm>
          <a:prstGeom prst="rect">
            <a:avLst/>
          </a:prstGeom>
          <a:noFill/>
          <a:ln>
            <a:noFill/>
          </a:ln>
        </p:spPr>
        <p:txBody>
          <a:bodyPr anchorCtr="0" anchor="t" bIns="91425" lIns="91425" spcFirstLastPara="1" rIns="91425" wrap="square" tIns="91425">
            <a:spAutoFit/>
          </a:bodyPr>
          <a:lstStyle/>
          <a:p>
            <a:pPr indent="-317500" lvl="0" marL="457200" rtl="0" algn="l">
              <a:lnSpc>
                <a:spcPct val="130000"/>
              </a:lnSpc>
              <a:spcBef>
                <a:spcPts val="0"/>
              </a:spcBef>
              <a:spcAft>
                <a:spcPts val="0"/>
              </a:spcAft>
              <a:buClr>
                <a:schemeClr val="accent3"/>
              </a:buClr>
              <a:buSzPts val="1400"/>
              <a:buChar char="-"/>
            </a:pPr>
            <a:r>
              <a:rPr b="1" lang="fr-FR">
                <a:solidFill>
                  <a:schemeClr val="accent3"/>
                </a:solidFill>
              </a:rPr>
              <a:t>Problem</a:t>
            </a:r>
            <a:r>
              <a:rPr lang="fr-FR">
                <a:solidFill>
                  <a:schemeClr val="accent3"/>
                </a:solidFill>
              </a:rPr>
              <a:t>:</a:t>
            </a:r>
            <a:endParaRPr>
              <a:solidFill>
                <a:schemeClr val="accent3"/>
              </a:solidFill>
            </a:endParaRPr>
          </a:p>
          <a:p>
            <a:pPr indent="0" lvl="0" marL="457200" rtl="0" algn="l">
              <a:lnSpc>
                <a:spcPct val="130000"/>
              </a:lnSpc>
              <a:spcBef>
                <a:spcPts val="0"/>
              </a:spcBef>
              <a:spcAft>
                <a:spcPts val="0"/>
              </a:spcAft>
              <a:buNone/>
            </a:pPr>
            <a:r>
              <a:t/>
            </a:r>
            <a:endParaRPr>
              <a:solidFill>
                <a:schemeClr val="accent3"/>
              </a:solidFill>
            </a:endParaRPr>
          </a:p>
          <a:p>
            <a:pPr indent="-317500" lvl="0" marL="914400" rtl="0" algn="l">
              <a:lnSpc>
                <a:spcPct val="130000"/>
              </a:lnSpc>
              <a:spcBef>
                <a:spcPts val="0"/>
              </a:spcBef>
              <a:spcAft>
                <a:spcPts val="0"/>
              </a:spcAft>
              <a:buClr>
                <a:schemeClr val="accent3"/>
              </a:buClr>
              <a:buSzPts val="1400"/>
              <a:buChar char="-"/>
            </a:pPr>
            <a:r>
              <a:rPr lang="fr-FR">
                <a:solidFill>
                  <a:schemeClr val="accent3"/>
                </a:solidFill>
              </a:rPr>
              <a:t>Tests take a lot of space in the Hard drive</a:t>
            </a:r>
            <a:endParaRPr>
              <a:solidFill>
                <a:schemeClr val="accent3"/>
              </a:solidFill>
            </a:endParaRPr>
          </a:p>
          <a:p>
            <a:pPr indent="0" lvl="1" marL="0" rtl="0" algn="l">
              <a:lnSpc>
                <a:spcPct val="130000"/>
              </a:lnSpc>
              <a:spcBef>
                <a:spcPts val="0"/>
              </a:spcBef>
              <a:spcAft>
                <a:spcPts val="0"/>
              </a:spcAft>
              <a:buNone/>
            </a:pPr>
            <a:r>
              <a:t/>
            </a:r>
            <a:endParaRPr>
              <a:solidFill>
                <a:schemeClr val="accent3"/>
              </a:solidFill>
            </a:endParaRPr>
          </a:p>
          <a:p>
            <a:pPr indent="-317500" lvl="0" marL="457200" rtl="0" algn="l">
              <a:lnSpc>
                <a:spcPct val="130000"/>
              </a:lnSpc>
              <a:spcBef>
                <a:spcPts val="0"/>
              </a:spcBef>
              <a:spcAft>
                <a:spcPts val="0"/>
              </a:spcAft>
              <a:buClr>
                <a:schemeClr val="accent3"/>
              </a:buClr>
              <a:buSzPts val="1400"/>
              <a:buChar char="-"/>
            </a:pPr>
            <a:r>
              <a:rPr b="1" lang="fr-FR">
                <a:solidFill>
                  <a:schemeClr val="accent3"/>
                </a:solidFill>
              </a:rPr>
              <a:t>Solution: </a:t>
            </a:r>
            <a:r>
              <a:rPr lang="fr-FR">
                <a:solidFill>
                  <a:schemeClr val="accent3"/>
                </a:solidFill>
              </a:rPr>
              <a:t>migration to Google colab.</a:t>
            </a:r>
            <a:endParaRPr>
              <a:solidFill>
                <a:schemeClr val="accent3"/>
              </a:solidFill>
            </a:endParaRPr>
          </a:p>
          <a:p>
            <a:pPr indent="0" lvl="1" marL="0" rtl="0" algn="l">
              <a:lnSpc>
                <a:spcPct val="130000"/>
              </a:lnSpc>
              <a:spcBef>
                <a:spcPts val="0"/>
              </a:spcBef>
              <a:spcAft>
                <a:spcPts val="0"/>
              </a:spcAft>
              <a:buNone/>
            </a:pPr>
            <a:r>
              <a:t/>
            </a:r>
            <a:endParaRPr>
              <a:solidFill>
                <a:schemeClr val="accent3"/>
              </a:solidFill>
            </a:endParaRPr>
          </a:p>
          <a:p>
            <a:pPr indent="0" lvl="1" marL="0" rtl="0" algn="l">
              <a:lnSpc>
                <a:spcPct val="130000"/>
              </a:lnSpc>
              <a:spcBef>
                <a:spcPts val="0"/>
              </a:spcBef>
              <a:spcAft>
                <a:spcPts val="0"/>
              </a:spcAft>
              <a:buNone/>
            </a:pPr>
            <a:r>
              <a:t/>
            </a:r>
            <a:endParaRPr>
              <a:solidFill>
                <a:schemeClr val="accent3"/>
              </a:solidFill>
            </a:endParaRPr>
          </a:p>
          <a:p>
            <a:pPr indent="0" lvl="1" marL="0" rtl="0" algn="l">
              <a:lnSpc>
                <a:spcPct val="130000"/>
              </a:lnSpc>
              <a:spcBef>
                <a:spcPts val="0"/>
              </a:spcBef>
              <a:spcAft>
                <a:spcPts val="0"/>
              </a:spcAft>
              <a:buNone/>
            </a:pPr>
            <a:r>
              <a:t/>
            </a:r>
            <a:endParaRPr b="1">
              <a:solidFill>
                <a:schemeClr val="accent3"/>
              </a:solidFill>
            </a:endParaRPr>
          </a:p>
          <a:p>
            <a:pPr indent="0" lvl="1" marL="0" rtl="0" algn="l">
              <a:lnSpc>
                <a:spcPct val="130000"/>
              </a:lnSpc>
              <a:spcBef>
                <a:spcPts val="0"/>
              </a:spcBef>
              <a:spcAft>
                <a:spcPts val="0"/>
              </a:spcAft>
              <a:buNone/>
            </a:pPr>
            <a:r>
              <a:t/>
            </a:r>
            <a:endParaRPr b="1">
              <a:solidFill>
                <a:schemeClr val="accent3"/>
              </a:solidFill>
            </a:endParaRPr>
          </a:p>
        </p:txBody>
      </p:sp>
      <p:sp>
        <p:nvSpPr>
          <p:cNvPr id="150" name="Google Shape;150;g2a5fe21aee8_0_1"/>
          <p:cNvSpPr/>
          <p:nvPr/>
        </p:nvSpPr>
        <p:spPr>
          <a:xfrm>
            <a:off x="396000" y="1538725"/>
            <a:ext cx="5427600" cy="5703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2a5fe21aee8_0_9"/>
          <p:cNvSpPr txBox="1"/>
          <p:nvPr>
            <p:ph type="title"/>
          </p:nvPr>
        </p:nvSpPr>
        <p:spPr>
          <a:xfrm>
            <a:off x="396000" y="0"/>
            <a:ext cx="7231800" cy="4500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lt2"/>
              </a:buClr>
              <a:buSzPts val="2200"/>
              <a:buFont typeface="Arial"/>
              <a:buNone/>
            </a:pPr>
            <a:r>
              <a:rPr lang="fr-FR">
                <a:solidFill>
                  <a:schemeClr val="lt2"/>
                </a:solidFill>
              </a:rPr>
              <a:t>1. Context : </a:t>
            </a:r>
            <a:endParaRPr/>
          </a:p>
        </p:txBody>
      </p:sp>
      <p:sp>
        <p:nvSpPr>
          <p:cNvPr id="156" name="Google Shape;156;g2a5fe21aee8_0_9"/>
          <p:cNvSpPr txBox="1"/>
          <p:nvPr>
            <p:ph idx="1" type="body"/>
          </p:nvPr>
        </p:nvSpPr>
        <p:spPr>
          <a:xfrm>
            <a:off x="396000" y="442800"/>
            <a:ext cx="7228800" cy="276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400"/>
              <a:buFont typeface="Arial"/>
              <a:buNone/>
            </a:pPr>
            <a:r>
              <a:rPr b="1" lang="fr-FR"/>
              <a:t>2.3 Objective</a:t>
            </a:r>
            <a:endParaRPr/>
          </a:p>
        </p:txBody>
      </p:sp>
      <p:sp>
        <p:nvSpPr>
          <p:cNvPr id="157" name="Google Shape;157;g2a5fe21aee8_0_9"/>
          <p:cNvSpPr txBox="1"/>
          <p:nvPr>
            <p:ph idx="12" type="sldNum"/>
          </p:nvPr>
        </p:nvSpPr>
        <p:spPr>
          <a:xfrm>
            <a:off x="7627938" y="214536"/>
            <a:ext cx="1127100" cy="30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2300"/>
              <a:buNone/>
            </a:pPr>
            <a:fld id="{00000000-1234-1234-1234-123412341234}" type="slidenum">
              <a:rPr lang="fr-FR"/>
              <a:t>‹#›</a:t>
            </a:fld>
            <a:endParaRPr/>
          </a:p>
        </p:txBody>
      </p:sp>
      <p:pic>
        <p:nvPicPr>
          <p:cNvPr id="158" name="Google Shape;158;g2a5fe21aee8_0_9"/>
          <p:cNvPicPr preferRelativeResize="0"/>
          <p:nvPr/>
        </p:nvPicPr>
        <p:blipFill>
          <a:blip r:embed="rId3">
            <a:alphaModFix/>
          </a:blip>
          <a:stretch>
            <a:fillRect/>
          </a:stretch>
        </p:blipFill>
        <p:spPr>
          <a:xfrm>
            <a:off x="2644697" y="1719638"/>
            <a:ext cx="1482600" cy="1475225"/>
          </a:xfrm>
          <a:prstGeom prst="rect">
            <a:avLst/>
          </a:prstGeom>
          <a:noFill/>
          <a:ln>
            <a:noFill/>
          </a:ln>
        </p:spPr>
      </p:pic>
      <p:sp>
        <p:nvSpPr>
          <p:cNvPr id="159" name="Google Shape;159;g2a5fe21aee8_0_9"/>
          <p:cNvSpPr txBox="1"/>
          <p:nvPr/>
        </p:nvSpPr>
        <p:spPr>
          <a:xfrm>
            <a:off x="63275" y="941400"/>
            <a:ext cx="8300100" cy="680400"/>
          </a:xfrm>
          <a:prstGeom prst="rect">
            <a:avLst/>
          </a:prstGeom>
          <a:noFill/>
          <a:ln>
            <a:noFill/>
          </a:ln>
        </p:spPr>
        <p:txBody>
          <a:bodyPr anchorCtr="0" anchor="t" bIns="91425" lIns="91425" spcFirstLastPara="1" rIns="91425" wrap="square" tIns="91425">
            <a:spAutoFit/>
          </a:bodyPr>
          <a:lstStyle/>
          <a:p>
            <a:pPr indent="0" lvl="1" marL="0" rtl="0" algn="l">
              <a:lnSpc>
                <a:spcPct val="130000"/>
              </a:lnSpc>
              <a:spcBef>
                <a:spcPts val="0"/>
              </a:spcBef>
              <a:spcAft>
                <a:spcPts val="0"/>
              </a:spcAft>
              <a:buNone/>
            </a:pPr>
            <a:r>
              <a:rPr lang="fr-FR">
                <a:solidFill>
                  <a:schemeClr val="accent3"/>
                </a:solidFill>
              </a:rPr>
              <a:t>First inference successfully generated!</a:t>
            </a:r>
            <a:endParaRPr>
              <a:solidFill>
                <a:schemeClr val="accent3"/>
              </a:solidFill>
            </a:endParaRPr>
          </a:p>
          <a:p>
            <a:pPr indent="0" lvl="1" marL="0" rtl="0" algn="l">
              <a:lnSpc>
                <a:spcPct val="130000"/>
              </a:lnSpc>
              <a:spcBef>
                <a:spcPts val="0"/>
              </a:spcBef>
              <a:spcAft>
                <a:spcPts val="0"/>
              </a:spcAft>
              <a:buNone/>
            </a:pPr>
            <a:r>
              <a:rPr lang="fr-FR">
                <a:solidFill>
                  <a:schemeClr val="accent3"/>
                </a:solidFill>
              </a:rPr>
              <a:t>But the results are poor due to the low number of epochs (15) and the default parameters</a:t>
            </a:r>
            <a:endParaRPr/>
          </a:p>
        </p:txBody>
      </p:sp>
      <p:sp>
        <p:nvSpPr>
          <p:cNvPr id="160" name="Google Shape;160;g2a5fe21aee8_0_9"/>
          <p:cNvSpPr txBox="1"/>
          <p:nvPr/>
        </p:nvSpPr>
        <p:spPr>
          <a:xfrm>
            <a:off x="80400" y="3292725"/>
            <a:ext cx="8983200" cy="960600"/>
          </a:xfrm>
          <a:prstGeom prst="rect">
            <a:avLst/>
          </a:prstGeom>
          <a:noFill/>
          <a:ln>
            <a:noFill/>
          </a:ln>
        </p:spPr>
        <p:txBody>
          <a:bodyPr anchorCtr="0" anchor="t" bIns="91425" lIns="91425" spcFirstLastPara="1" rIns="91425" wrap="square" tIns="91425">
            <a:spAutoFit/>
          </a:bodyPr>
          <a:lstStyle/>
          <a:p>
            <a:pPr indent="0" lvl="1" marL="0" rtl="0" algn="l">
              <a:lnSpc>
                <a:spcPct val="130000"/>
              </a:lnSpc>
              <a:spcBef>
                <a:spcPts val="0"/>
              </a:spcBef>
              <a:spcAft>
                <a:spcPts val="0"/>
              </a:spcAft>
              <a:buNone/>
            </a:pPr>
            <a:r>
              <a:rPr b="1" lang="fr-FR">
                <a:solidFill>
                  <a:schemeClr val="accent3"/>
                </a:solidFill>
              </a:rPr>
              <a:t>Objective:  </a:t>
            </a:r>
            <a:r>
              <a:rPr lang="fr-FR">
                <a:solidFill>
                  <a:schemeClr val="accent3"/>
                </a:solidFill>
              </a:rPr>
              <a:t>find the best hyper-parameters of the model</a:t>
            </a:r>
            <a:endParaRPr>
              <a:solidFill>
                <a:schemeClr val="accent3"/>
              </a:solidFill>
            </a:endParaRPr>
          </a:p>
          <a:p>
            <a:pPr indent="-317500" lvl="0" marL="457200" rtl="0" algn="l">
              <a:lnSpc>
                <a:spcPct val="130000"/>
              </a:lnSpc>
              <a:spcBef>
                <a:spcPts val="0"/>
              </a:spcBef>
              <a:spcAft>
                <a:spcPts val="0"/>
              </a:spcAft>
              <a:buClr>
                <a:schemeClr val="accent3"/>
              </a:buClr>
              <a:buSzPts val="1400"/>
              <a:buChar char="●"/>
            </a:pPr>
            <a:r>
              <a:rPr lang="fr-FR">
                <a:solidFill>
                  <a:schemeClr val="accent3"/>
                </a:solidFill>
              </a:rPr>
              <a:t>to understand the network</a:t>
            </a:r>
            <a:endParaRPr>
              <a:solidFill>
                <a:schemeClr val="accent3"/>
              </a:solidFill>
            </a:endParaRPr>
          </a:p>
          <a:p>
            <a:pPr indent="-317500" lvl="0" marL="457200" rtl="0" algn="l">
              <a:lnSpc>
                <a:spcPct val="130000"/>
              </a:lnSpc>
              <a:spcBef>
                <a:spcPts val="0"/>
              </a:spcBef>
              <a:spcAft>
                <a:spcPts val="0"/>
              </a:spcAft>
              <a:buClr>
                <a:schemeClr val="accent3"/>
              </a:buClr>
              <a:buSzPts val="1400"/>
              <a:buChar char="●"/>
            </a:pPr>
            <a:r>
              <a:rPr lang="fr-FR">
                <a:solidFill>
                  <a:schemeClr val="accent3"/>
                </a:solidFill>
              </a:rPr>
              <a:t>to have the best segmentations with limited time and </a:t>
            </a:r>
            <a:r>
              <a:rPr lang="fr-FR">
                <a:solidFill>
                  <a:schemeClr val="accent3"/>
                </a:solidFill>
              </a:rPr>
              <a:t>without a super computer.</a:t>
            </a:r>
            <a:endParaRPr/>
          </a:p>
        </p:txBody>
      </p:sp>
      <p:pic>
        <p:nvPicPr>
          <p:cNvPr id="161" name="Google Shape;161;g2a5fe21aee8_0_9"/>
          <p:cNvPicPr preferRelativeResize="0"/>
          <p:nvPr/>
        </p:nvPicPr>
        <p:blipFill rotWithShape="1">
          <a:blip r:embed="rId4">
            <a:alphaModFix/>
          </a:blip>
          <a:srcRect b="0" l="18738" r="0" t="0"/>
          <a:stretch/>
        </p:blipFill>
        <p:spPr>
          <a:xfrm>
            <a:off x="4881800" y="1621803"/>
            <a:ext cx="2068774" cy="1990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7"/>
          <p:cNvSpPr txBox="1"/>
          <p:nvPr>
            <p:ph idx="10" type="dt"/>
          </p:nvPr>
        </p:nvSpPr>
        <p:spPr>
          <a:xfrm>
            <a:off x="-1" y="5002020"/>
            <a:ext cx="265200" cy="1350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400"/>
              <a:buNone/>
            </a:pPr>
            <a:r>
              <a:rPr lang="fr-FR"/>
              <a:t>03/02/17</a:t>
            </a:r>
            <a:endParaRPr/>
          </a:p>
        </p:txBody>
      </p:sp>
      <p:sp>
        <p:nvSpPr>
          <p:cNvPr id="167" name="Google Shape;167;p7"/>
          <p:cNvSpPr txBox="1"/>
          <p:nvPr>
            <p:ph idx="12" type="sldNum"/>
          </p:nvPr>
        </p:nvSpPr>
        <p:spPr>
          <a:xfrm>
            <a:off x="-1" y="5002020"/>
            <a:ext cx="266400" cy="135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00"/>
              <a:buNone/>
            </a:pPr>
            <a:fld id="{00000000-1234-1234-1234-123412341234}" type="slidenum">
              <a:rPr lang="fr-FR"/>
              <a:t>‹#›</a:t>
            </a:fld>
            <a:endParaRPr/>
          </a:p>
        </p:txBody>
      </p:sp>
      <p:sp>
        <p:nvSpPr>
          <p:cNvPr id="168" name="Google Shape;168;p7"/>
          <p:cNvSpPr txBox="1"/>
          <p:nvPr>
            <p:ph idx="11" type="ftr"/>
          </p:nvPr>
        </p:nvSpPr>
        <p:spPr>
          <a:xfrm>
            <a:off x="-1" y="5002020"/>
            <a:ext cx="266400" cy="1350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400"/>
              <a:buNone/>
            </a:pPr>
            <a:r>
              <a:rPr lang="fr-FR"/>
              <a:t>TITRE DE LA PRÉSENTATION - MENU « INSERTION / EN-TÊTE ET PIED DE PAGE »</a:t>
            </a:r>
            <a:endParaRPr/>
          </a:p>
        </p:txBody>
      </p:sp>
      <p:sp>
        <p:nvSpPr>
          <p:cNvPr id="169" name="Google Shape;169;p7"/>
          <p:cNvSpPr txBox="1"/>
          <p:nvPr>
            <p:ph idx="1" type="body"/>
          </p:nvPr>
        </p:nvSpPr>
        <p:spPr>
          <a:xfrm>
            <a:off x="1373189" y="688180"/>
            <a:ext cx="7081800" cy="3369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chemeClr val="lt1"/>
              </a:buClr>
              <a:buSzPts val="850"/>
              <a:buFont typeface="Arial"/>
              <a:buNone/>
            </a:pPr>
            <a:r>
              <a:rPr lang="fr-FR"/>
              <a:t>2. Tests</a:t>
            </a:r>
            <a:endParaRPr/>
          </a:p>
          <a:p>
            <a:pPr indent="0" lvl="1" marL="0" rtl="0" algn="r">
              <a:lnSpc>
                <a:spcPct val="100000"/>
              </a:lnSpc>
              <a:spcBef>
                <a:spcPts val="0"/>
              </a:spcBef>
              <a:spcAft>
                <a:spcPts val="0"/>
              </a:spcAft>
              <a:buClr>
                <a:schemeClr val="lt1"/>
              </a:buClr>
              <a:buSzPts val="850"/>
              <a:buFont typeface="Arial"/>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IMT Atlantique">
  <a:themeElements>
    <a:clrScheme name="PPT IMT ATLANTIQUE">
      <a:dk1>
        <a:srgbClr val="000000"/>
      </a:dk1>
      <a:lt1>
        <a:srgbClr val="FFFFFF"/>
      </a:lt1>
      <a:dk2>
        <a:srgbClr val="D9E1E2"/>
      </a:dk2>
      <a:lt2>
        <a:srgbClr val="A4D233"/>
      </a:lt2>
      <a:accent1>
        <a:srgbClr val="00B8DE"/>
      </a:accent1>
      <a:accent2>
        <a:srgbClr val="D9E1E2"/>
      </a:accent2>
      <a:accent3>
        <a:srgbClr val="0C2340"/>
      </a:accent3>
      <a:accent4>
        <a:srgbClr val="9B9B9B"/>
      </a:accent4>
      <a:accent5>
        <a:srgbClr val="878787"/>
      </a:accent5>
      <a:accent6>
        <a:srgbClr val="595959"/>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èm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